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1" r:id="rId1"/>
  </p:sldMasterIdLst>
  <p:notesMasterIdLst>
    <p:notesMasterId r:id="rId42"/>
  </p:notesMasterIdLst>
  <p:sldIdLst>
    <p:sldId id="257" r:id="rId2"/>
    <p:sldId id="258" r:id="rId3"/>
    <p:sldId id="259" r:id="rId4"/>
    <p:sldId id="290" r:id="rId5"/>
    <p:sldId id="261" r:id="rId6"/>
    <p:sldId id="264" r:id="rId7"/>
    <p:sldId id="262" r:id="rId8"/>
    <p:sldId id="265" r:id="rId9"/>
    <p:sldId id="266" r:id="rId10"/>
    <p:sldId id="267" r:id="rId11"/>
    <p:sldId id="268" r:id="rId12"/>
    <p:sldId id="269" r:id="rId13"/>
    <p:sldId id="273" r:id="rId14"/>
    <p:sldId id="270" r:id="rId15"/>
    <p:sldId id="271" r:id="rId16"/>
    <p:sldId id="272" r:id="rId17"/>
    <p:sldId id="274" r:id="rId18"/>
    <p:sldId id="275" r:id="rId19"/>
    <p:sldId id="276" r:id="rId20"/>
    <p:sldId id="277" r:id="rId21"/>
    <p:sldId id="278" r:id="rId22"/>
    <p:sldId id="280" r:id="rId23"/>
    <p:sldId id="281" r:id="rId24"/>
    <p:sldId id="291" r:id="rId25"/>
    <p:sldId id="292" r:id="rId26"/>
    <p:sldId id="294" r:id="rId27"/>
    <p:sldId id="286" r:id="rId28"/>
    <p:sldId id="302" r:id="rId29"/>
    <p:sldId id="301" r:id="rId30"/>
    <p:sldId id="296" r:id="rId31"/>
    <p:sldId id="297" r:id="rId32"/>
    <p:sldId id="298" r:id="rId33"/>
    <p:sldId id="299" r:id="rId34"/>
    <p:sldId id="300" r:id="rId35"/>
    <p:sldId id="304" r:id="rId36"/>
    <p:sldId id="295" r:id="rId37"/>
    <p:sldId id="287" r:id="rId38"/>
    <p:sldId id="288" r:id="rId39"/>
    <p:sldId id="303" r:id="rId40"/>
    <p:sldId id="293" r:id="rId41"/>
  </p:sldIdLst>
  <p:sldSz cx="20104100" cy="11315700"/>
  <p:notesSz cx="20104100" cy="11315700"/>
  <p:embeddedFontLst>
    <p:embeddedFont>
      <p:font typeface="Calibri" panose="020F0502020204030204" pitchFamily="34" charset="0"/>
      <p:regular r:id="rId43"/>
      <p:bold r:id="rId44"/>
      <p:italic r:id="rId45"/>
      <p:boldItalic r:id="rId46"/>
    </p:embeddedFont>
    <p:embeddedFont>
      <p:font typeface="Calibri Light" panose="020F0302020204030204" pitchFamily="34" charset="0"/>
      <p:regular r:id="rId47"/>
      <p:italic r:id="rId48"/>
    </p:embeddedFont>
    <p:embeddedFont>
      <p:font typeface="Open Sans ExtraBold" panose="020B0906030804020204" pitchFamily="34" charset="0"/>
      <p:bold r:id="rId49"/>
      <p:boldItalic r:id="rId50"/>
    </p:embeddedFont>
    <p:embeddedFont>
      <p:font typeface="Rockwell" panose="02060603020205020403" pitchFamily="18" charset="0"/>
      <p:regular r:id="rId51"/>
      <p:bold r:id="rId52"/>
      <p:italic r:id="rId53"/>
      <p:boldItalic r:id="rId54"/>
    </p:embeddedFont>
    <p:embeddedFont>
      <p:font typeface="Tw Cen MT" panose="020B0602020104020603" pitchFamily="34" charset="0"/>
      <p:regular r:id="rId55"/>
      <p:bold r:id="rId56"/>
      <p:italic r:id="rId57"/>
      <p:boldItalic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E09D"/>
    <a:srgbClr val="448CCC"/>
    <a:srgbClr val="70A5C5"/>
    <a:srgbClr val="F1F1F2"/>
    <a:srgbClr val="92D050"/>
    <a:srgbClr val="99A6B4"/>
    <a:srgbClr val="BC4549"/>
    <a:srgbClr val="01FF01"/>
    <a:srgbClr val="ADD439"/>
    <a:srgbClr val="EA20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44" autoAdjust="0"/>
    <p:restoredTop sz="94660"/>
  </p:normalViewPr>
  <p:slideViewPr>
    <p:cSldViewPr snapToGrid="0">
      <p:cViewPr varScale="1">
        <p:scale>
          <a:sx n="48" d="100"/>
          <a:sy n="48" d="100"/>
        </p:scale>
        <p:origin x="222" y="42"/>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8712200" cy="56673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11387138" y="0"/>
            <a:ext cx="8712200" cy="56673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659563" y="1414463"/>
            <a:ext cx="6784975" cy="38195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2009775" y="5445125"/>
            <a:ext cx="16084549" cy="445611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10748963"/>
            <a:ext cx="8712200" cy="56673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11387138" y="10748963"/>
            <a:ext cx="8712200" cy="56673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vi-V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2:notes"/>
          <p:cNvSpPr txBox="1">
            <a:spLocks noGrp="1"/>
          </p:cNvSpPr>
          <p:nvPr>
            <p:ph type="body" idx="1"/>
          </p:nvPr>
        </p:nvSpPr>
        <p:spPr>
          <a:xfrm>
            <a:off x="2009775" y="5445125"/>
            <a:ext cx="16084549" cy="445611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7" name="Google Shape;197;p2:notes"/>
          <p:cNvSpPr>
            <a:spLocks noGrp="1" noRot="1" noChangeAspect="1"/>
          </p:cNvSpPr>
          <p:nvPr>
            <p:ph type="sldImg" idx="2"/>
          </p:nvPr>
        </p:nvSpPr>
        <p:spPr>
          <a:xfrm>
            <a:off x="6659563" y="1414463"/>
            <a:ext cx="6784975" cy="38195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643b5c965_0_805:notes"/>
          <p:cNvSpPr>
            <a:spLocks noGrp="1" noRot="1" noChangeAspect="1"/>
          </p:cNvSpPr>
          <p:nvPr>
            <p:ph type="sldImg" idx="2"/>
          </p:nvPr>
        </p:nvSpPr>
        <p:spPr>
          <a:xfrm>
            <a:off x="6659563" y="1414463"/>
            <a:ext cx="6784975" cy="38195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1" name="Google Shape;491;g10643b5c965_0_805:notes"/>
          <p:cNvSpPr txBox="1">
            <a:spLocks noGrp="1"/>
          </p:cNvSpPr>
          <p:nvPr>
            <p:ph type="body" idx="1"/>
          </p:nvPr>
        </p:nvSpPr>
        <p:spPr>
          <a:xfrm>
            <a:off x="2010410" y="5445681"/>
            <a:ext cx="16083300" cy="4455600"/>
          </a:xfrm>
          <a:prstGeom prst="rect">
            <a:avLst/>
          </a:prstGeom>
          <a:noFill/>
          <a:ln>
            <a:noFill/>
          </a:ln>
        </p:spPr>
        <p:txBody>
          <a:bodyPr spcFirstLastPara="1" wrap="square" lIns="216375" tIns="108175" rIns="216375" bIns="108175" anchor="t" anchorCtr="0">
            <a:noAutofit/>
          </a:bodyPr>
          <a:lstStyle/>
          <a:p>
            <a:pPr marL="0" lvl="0" indent="0" algn="l" rtl="0">
              <a:lnSpc>
                <a:spcPct val="100000"/>
              </a:lnSpc>
              <a:spcBef>
                <a:spcPts val="0"/>
              </a:spcBef>
              <a:spcAft>
                <a:spcPts val="0"/>
              </a:spcAft>
              <a:buSzPts val="3300"/>
              <a:buNone/>
            </a:pPr>
            <a:endParaRPr/>
          </a:p>
        </p:txBody>
      </p:sp>
      <p:sp>
        <p:nvSpPr>
          <p:cNvPr id="492" name="Google Shape;492;g10643b5c965_0_805:notes"/>
          <p:cNvSpPr txBox="1">
            <a:spLocks noGrp="1"/>
          </p:cNvSpPr>
          <p:nvPr>
            <p:ph type="sldNum" idx="12"/>
          </p:nvPr>
        </p:nvSpPr>
        <p:spPr>
          <a:xfrm>
            <a:off x="11387671" y="10747951"/>
            <a:ext cx="8711700" cy="567600"/>
          </a:xfrm>
          <a:prstGeom prst="rect">
            <a:avLst/>
          </a:prstGeom>
          <a:noFill/>
          <a:ln>
            <a:noFill/>
          </a:ln>
        </p:spPr>
        <p:txBody>
          <a:bodyPr spcFirstLastPara="1" wrap="square" lIns="216375" tIns="108175" rIns="216375" bIns="108175" anchor="b" anchorCtr="0">
            <a:noAutofit/>
          </a:bodyPr>
          <a:lstStyle/>
          <a:p>
            <a:pPr marL="0" lvl="0" indent="0" algn="r" rtl="0">
              <a:lnSpc>
                <a:spcPct val="100000"/>
              </a:lnSpc>
              <a:spcBef>
                <a:spcPts val="0"/>
              </a:spcBef>
              <a:spcAft>
                <a:spcPts val="0"/>
              </a:spcAft>
              <a:buClr>
                <a:srgbClr val="000000"/>
              </a:buClr>
              <a:buSzPts val="3300"/>
              <a:buFont typeface="Arial"/>
              <a:buNone/>
            </a:pPr>
            <a:fld id="{00000000-1234-1234-1234-123412341234}" type="slidenum">
              <a:rPr lang="vi-VN"/>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10643b5c965_0_816:notes"/>
          <p:cNvSpPr>
            <a:spLocks noGrp="1" noRot="1" noChangeAspect="1"/>
          </p:cNvSpPr>
          <p:nvPr>
            <p:ph type="sldImg" idx="2"/>
          </p:nvPr>
        </p:nvSpPr>
        <p:spPr>
          <a:xfrm>
            <a:off x="6659563" y="1414463"/>
            <a:ext cx="6784975" cy="38195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4" name="Google Shape;504;g10643b5c965_0_816:notes"/>
          <p:cNvSpPr txBox="1">
            <a:spLocks noGrp="1"/>
          </p:cNvSpPr>
          <p:nvPr>
            <p:ph type="body" idx="1"/>
          </p:nvPr>
        </p:nvSpPr>
        <p:spPr>
          <a:xfrm>
            <a:off x="2010410" y="5445681"/>
            <a:ext cx="16083300" cy="4455600"/>
          </a:xfrm>
          <a:prstGeom prst="rect">
            <a:avLst/>
          </a:prstGeom>
          <a:noFill/>
          <a:ln>
            <a:noFill/>
          </a:ln>
        </p:spPr>
        <p:txBody>
          <a:bodyPr spcFirstLastPara="1" wrap="square" lIns="216375" tIns="108175" rIns="216375" bIns="108175" anchor="t" anchorCtr="0">
            <a:noAutofit/>
          </a:bodyPr>
          <a:lstStyle/>
          <a:p>
            <a:pPr marL="0" lvl="0" indent="0" algn="l" rtl="0">
              <a:lnSpc>
                <a:spcPct val="100000"/>
              </a:lnSpc>
              <a:spcBef>
                <a:spcPts val="0"/>
              </a:spcBef>
              <a:spcAft>
                <a:spcPts val="0"/>
              </a:spcAft>
              <a:buSzPts val="3300"/>
              <a:buNone/>
            </a:pPr>
            <a:endParaRPr/>
          </a:p>
        </p:txBody>
      </p:sp>
      <p:sp>
        <p:nvSpPr>
          <p:cNvPr id="505" name="Google Shape;505;g10643b5c965_0_816:notes"/>
          <p:cNvSpPr txBox="1">
            <a:spLocks noGrp="1"/>
          </p:cNvSpPr>
          <p:nvPr>
            <p:ph type="sldNum" idx="12"/>
          </p:nvPr>
        </p:nvSpPr>
        <p:spPr>
          <a:xfrm>
            <a:off x="11387671" y="10747951"/>
            <a:ext cx="8711700" cy="567600"/>
          </a:xfrm>
          <a:prstGeom prst="rect">
            <a:avLst/>
          </a:prstGeom>
          <a:noFill/>
          <a:ln>
            <a:noFill/>
          </a:ln>
        </p:spPr>
        <p:txBody>
          <a:bodyPr spcFirstLastPara="1" wrap="square" lIns="216375" tIns="108175" rIns="216375" bIns="108175" anchor="b" anchorCtr="0">
            <a:noAutofit/>
          </a:bodyPr>
          <a:lstStyle/>
          <a:p>
            <a:pPr marL="0" lvl="0" indent="0" algn="r" rtl="0">
              <a:lnSpc>
                <a:spcPct val="100000"/>
              </a:lnSpc>
              <a:spcBef>
                <a:spcPts val="0"/>
              </a:spcBef>
              <a:spcAft>
                <a:spcPts val="0"/>
              </a:spcAft>
              <a:buClr>
                <a:srgbClr val="000000"/>
              </a:buClr>
              <a:buSzPts val="3300"/>
              <a:buFont typeface="Arial"/>
              <a:buNone/>
            </a:pPr>
            <a:fld id="{00000000-1234-1234-1234-123412341234}" type="slidenum">
              <a:rPr lang="vi-VN"/>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10643b5c965_2_32:notes"/>
          <p:cNvSpPr txBox="1">
            <a:spLocks noGrp="1"/>
          </p:cNvSpPr>
          <p:nvPr>
            <p:ph type="body" idx="1"/>
          </p:nvPr>
        </p:nvSpPr>
        <p:spPr>
          <a:xfrm>
            <a:off x="2009775" y="5445125"/>
            <a:ext cx="16084500" cy="4456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2" name="Google Shape;522;g10643b5c965_2_32:notes"/>
          <p:cNvSpPr>
            <a:spLocks noGrp="1" noRot="1" noChangeAspect="1"/>
          </p:cNvSpPr>
          <p:nvPr>
            <p:ph type="sldImg" idx="2"/>
          </p:nvPr>
        </p:nvSpPr>
        <p:spPr>
          <a:xfrm>
            <a:off x="6659563" y="1414463"/>
            <a:ext cx="6784975" cy="38195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10643b5c965_2_67:notes"/>
          <p:cNvSpPr txBox="1">
            <a:spLocks noGrp="1"/>
          </p:cNvSpPr>
          <p:nvPr>
            <p:ph type="body" idx="1"/>
          </p:nvPr>
        </p:nvSpPr>
        <p:spPr>
          <a:xfrm>
            <a:off x="2009775" y="5445125"/>
            <a:ext cx="16084500" cy="4456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6" name="Google Shape;566;g10643b5c965_2_67:notes"/>
          <p:cNvSpPr>
            <a:spLocks noGrp="1" noRot="1" noChangeAspect="1"/>
          </p:cNvSpPr>
          <p:nvPr>
            <p:ph type="sldImg" idx="2"/>
          </p:nvPr>
        </p:nvSpPr>
        <p:spPr>
          <a:xfrm>
            <a:off x="6659563" y="1414463"/>
            <a:ext cx="6784975" cy="381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35:notes"/>
          <p:cNvSpPr txBox="1">
            <a:spLocks noGrp="1"/>
          </p:cNvSpPr>
          <p:nvPr>
            <p:ph type="body" idx="1"/>
          </p:nvPr>
        </p:nvSpPr>
        <p:spPr>
          <a:xfrm>
            <a:off x="2009775" y="5445125"/>
            <a:ext cx="16084549" cy="4456113"/>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9" name="Google Shape;539;p35:notes"/>
          <p:cNvSpPr>
            <a:spLocks noGrp="1" noRot="1" noChangeAspect="1"/>
          </p:cNvSpPr>
          <p:nvPr>
            <p:ph type="sldImg" idx="2"/>
          </p:nvPr>
        </p:nvSpPr>
        <p:spPr>
          <a:xfrm>
            <a:off x="6659563" y="1414463"/>
            <a:ext cx="6784975" cy="381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0643b5c965_2_51:notes"/>
          <p:cNvSpPr txBox="1">
            <a:spLocks noGrp="1"/>
          </p:cNvSpPr>
          <p:nvPr>
            <p:ph type="body" idx="1"/>
          </p:nvPr>
        </p:nvSpPr>
        <p:spPr>
          <a:xfrm>
            <a:off x="2009775" y="5445125"/>
            <a:ext cx="16084500" cy="4456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8" name="Google Shape;548;g10643b5c965_2_51:notes"/>
          <p:cNvSpPr>
            <a:spLocks noGrp="1" noRot="1" noChangeAspect="1"/>
          </p:cNvSpPr>
          <p:nvPr>
            <p:ph type="sldImg" idx="2"/>
          </p:nvPr>
        </p:nvSpPr>
        <p:spPr>
          <a:xfrm>
            <a:off x="6659563" y="1414463"/>
            <a:ext cx="6784975" cy="381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10643b5c965_2_59:notes"/>
          <p:cNvSpPr txBox="1">
            <a:spLocks noGrp="1"/>
          </p:cNvSpPr>
          <p:nvPr>
            <p:ph type="body" idx="1"/>
          </p:nvPr>
        </p:nvSpPr>
        <p:spPr>
          <a:xfrm>
            <a:off x="2009775" y="5445125"/>
            <a:ext cx="16084500" cy="4456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7" name="Google Shape;557;g10643b5c965_2_59:notes"/>
          <p:cNvSpPr>
            <a:spLocks noGrp="1" noRot="1" noChangeAspect="1"/>
          </p:cNvSpPr>
          <p:nvPr>
            <p:ph type="sldImg" idx="2"/>
          </p:nvPr>
        </p:nvSpPr>
        <p:spPr>
          <a:xfrm>
            <a:off x="6659563" y="1414463"/>
            <a:ext cx="6784975" cy="381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10643b5c965_4_158:notes"/>
          <p:cNvSpPr txBox="1">
            <a:spLocks noGrp="1"/>
          </p:cNvSpPr>
          <p:nvPr>
            <p:ph type="body" idx="1"/>
          </p:nvPr>
        </p:nvSpPr>
        <p:spPr>
          <a:xfrm>
            <a:off x="2009775" y="5445125"/>
            <a:ext cx="16084500" cy="4456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5" name="Google Shape;575;g10643b5c965_4_158:notes"/>
          <p:cNvSpPr>
            <a:spLocks noGrp="1" noRot="1" noChangeAspect="1"/>
          </p:cNvSpPr>
          <p:nvPr>
            <p:ph type="sldImg" idx="2"/>
          </p:nvPr>
        </p:nvSpPr>
        <p:spPr>
          <a:xfrm>
            <a:off x="6659563" y="1414463"/>
            <a:ext cx="6784975" cy="38195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8:notes"/>
          <p:cNvSpPr txBox="1">
            <a:spLocks noGrp="1"/>
          </p:cNvSpPr>
          <p:nvPr>
            <p:ph type="body" idx="1"/>
          </p:nvPr>
        </p:nvSpPr>
        <p:spPr>
          <a:xfrm>
            <a:off x="2009775" y="5445125"/>
            <a:ext cx="16084500" cy="4456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2" name="Google Shape;592;p8:notes"/>
          <p:cNvSpPr>
            <a:spLocks noGrp="1" noRot="1" noChangeAspect="1"/>
          </p:cNvSpPr>
          <p:nvPr>
            <p:ph type="sldImg" idx="2"/>
          </p:nvPr>
        </p:nvSpPr>
        <p:spPr>
          <a:xfrm>
            <a:off x="6659563" y="1414463"/>
            <a:ext cx="6784975" cy="381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19:notes"/>
          <p:cNvSpPr txBox="1">
            <a:spLocks noGrp="1"/>
          </p:cNvSpPr>
          <p:nvPr>
            <p:ph type="body" idx="1"/>
          </p:nvPr>
        </p:nvSpPr>
        <p:spPr>
          <a:xfrm>
            <a:off x="2009775" y="5445125"/>
            <a:ext cx="16084499" cy="4456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2" name="Google Shape;602;p19:notes"/>
          <p:cNvSpPr>
            <a:spLocks noGrp="1" noRot="1" noChangeAspect="1"/>
          </p:cNvSpPr>
          <p:nvPr>
            <p:ph type="sldImg" idx="2"/>
          </p:nvPr>
        </p:nvSpPr>
        <p:spPr>
          <a:xfrm>
            <a:off x="6659563" y="1414463"/>
            <a:ext cx="6784975" cy="38195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0643b5c965_0_0:notes"/>
          <p:cNvSpPr>
            <a:spLocks noGrp="1" noRot="1" noChangeAspect="1"/>
          </p:cNvSpPr>
          <p:nvPr>
            <p:ph type="sldImg" idx="2"/>
          </p:nvPr>
        </p:nvSpPr>
        <p:spPr>
          <a:xfrm>
            <a:off x="25269825" y="1751013"/>
            <a:ext cx="8396288" cy="4725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g10643b5c965_0_0:notes"/>
          <p:cNvSpPr txBox="1">
            <a:spLocks noGrp="1"/>
          </p:cNvSpPr>
          <p:nvPr>
            <p:ph type="body" idx="1"/>
          </p:nvPr>
        </p:nvSpPr>
        <p:spPr>
          <a:xfrm>
            <a:off x="5891618" y="6738342"/>
            <a:ext cx="47151300" cy="5514600"/>
          </a:xfrm>
          <a:prstGeom prst="rect">
            <a:avLst/>
          </a:prstGeom>
          <a:noFill/>
          <a:ln>
            <a:noFill/>
          </a:ln>
        </p:spPr>
        <p:txBody>
          <a:bodyPr spcFirstLastPara="1" wrap="square" lIns="216375" tIns="108175" rIns="216375" bIns="108175" anchor="t" anchorCtr="0">
            <a:noAutofit/>
          </a:bodyPr>
          <a:lstStyle/>
          <a:p>
            <a:pPr marL="0" lvl="0" indent="0" algn="l" rtl="0">
              <a:lnSpc>
                <a:spcPct val="100000"/>
              </a:lnSpc>
              <a:spcBef>
                <a:spcPts val="0"/>
              </a:spcBef>
              <a:spcAft>
                <a:spcPts val="0"/>
              </a:spcAft>
              <a:buClr>
                <a:schemeClr val="dk1"/>
              </a:buClr>
              <a:buSzPts val="2800"/>
              <a:buFont typeface="Calibri"/>
              <a:buNone/>
            </a:pPr>
            <a:endParaRPr/>
          </a:p>
        </p:txBody>
      </p:sp>
      <p:sp>
        <p:nvSpPr>
          <p:cNvPr id="210" name="Google Shape;210;g10643b5c965_0_0:notes"/>
          <p:cNvSpPr txBox="1">
            <a:spLocks noGrp="1"/>
          </p:cNvSpPr>
          <p:nvPr>
            <p:ph type="sldNum" idx="12"/>
          </p:nvPr>
        </p:nvSpPr>
        <p:spPr>
          <a:xfrm>
            <a:off x="33381185" y="13301842"/>
            <a:ext cx="25539900" cy="701400"/>
          </a:xfrm>
          <a:prstGeom prst="rect">
            <a:avLst/>
          </a:prstGeom>
          <a:noFill/>
          <a:ln>
            <a:noFill/>
          </a:ln>
        </p:spPr>
        <p:txBody>
          <a:bodyPr spcFirstLastPara="1" wrap="square" lIns="216375" tIns="108175" rIns="216375" bIns="108175" anchor="b" anchorCtr="0">
            <a:noAutofit/>
          </a:bodyPr>
          <a:lstStyle/>
          <a:p>
            <a:pPr marL="0" lvl="0" indent="0" algn="r" rtl="0">
              <a:lnSpc>
                <a:spcPct val="100000"/>
              </a:lnSpc>
              <a:spcBef>
                <a:spcPts val="0"/>
              </a:spcBef>
              <a:spcAft>
                <a:spcPts val="0"/>
              </a:spcAft>
              <a:buClr>
                <a:schemeClr val="dk1"/>
              </a:buClr>
              <a:buSzPts val="2800"/>
              <a:buFont typeface="Calibri"/>
              <a:buNone/>
            </a:pPr>
            <a:fld id="{00000000-1234-1234-1234-123412341234}" type="slidenum">
              <a:rPr lang="vi-VN"/>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21:notes"/>
          <p:cNvSpPr txBox="1">
            <a:spLocks noGrp="1"/>
          </p:cNvSpPr>
          <p:nvPr>
            <p:ph type="body" idx="1"/>
          </p:nvPr>
        </p:nvSpPr>
        <p:spPr>
          <a:xfrm>
            <a:off x="2009775" y="5445125"/>
            <a:ext cx="16084549" cy="4456113"/>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9" name="Google Shape;619;p21:notes"/>
          <p:cNvSpPr>
            <a:spLocks noGrp="1" noRot="1" noChangeAspect="1"/>
          </p:cNvSpPr>
          <p:nvPr>
            <p:ph type="sldImg" idx="2"/>
          </p:nvPr>
        </p:nvSpPr>
        <p:spPr>
          <a:xfrm>
            <a:off x="6659563" y="1414463"/>
            <a:ext cx="6784975" cy="381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23:notes"/>
          <p:cNvSpPr txBox="1">
            <a:spLocks noGrp="1"/>
          </p:cNvSpPr>
          <p:nvPr>
            <p:ph type="body" idx="1"/>
          </p:nvPr>
        </p:nvSpPr>
        <p:spPr>
          <a:xfrm>
            <a:off x="2009775" y="5445125"/>
            <a:ext cx="16084549" cy="4456113"/>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8" name="Google Shape;628;p23:notes"/>
          <p:cNvSpPr>
            <a:spLocks noGrp="1" noRot="1" noChangeAspect="1"/>
          </p:cNvSpPr>
          <p:nvPr>
            <p:ph type="sldImg" idx="2"/>
          </p:nvPr>
        </p:nvSpPr>
        <p:spPr>
          <a:xfrm>
            <a:off x="6659563" y="1414463"/>
            <a:ext cx="6784975" cy="381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25:notes"/>
          <p:cNvSpPr txBox="1">
            <a:spLocks noGrp="1"/>
          </p:cNvSpPr>
          <p:nvPr>
            <p:ph type="body" idx="1"/>
          </p:nvPr>
        </p:nvSpPr>
        <p:spPr>
          <a:xfrm>
            <a:off x="2009775" y="5445125"/>
            <a:ext cx="16084549" cy="4456113"/>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6" name="Google Shape;646;p25:notes"/>
          <p:cNvSpPr>
            <a:spLocks noGrp="1" noRot="1" noChangeAspect="1"/>
          </p:cNvSpPr>
          <p:nvPr>
            <p:ph type="sldImg" idx="2"/>
          </p:nvPr>
        </p:nvSpPr>
        <p:spPr>
          <a:xfrm>
            <a:off x="6659563" y="1414463"/>
            <a:ext cx="6784975" cy="381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p27:notes"/>
          <p:cNvSpPr txBox="1">
            <a:spLocks noGrp="1"/>
          </p:cNvSpPr>
          <p:nvPr>
            <p:ph type="body" idx="1"/>
          </p:nvPr>
        </p:nvSpPr>
        <p:spPr>
          <a:xfrm>
            <a:off x="2009775" y="5445125"/>
            <a:ext cx="16084549" cy="4456113"/>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5" name="Google Shape;655;p27:notes"/>
          <p:cNvSpPr>
            <a:spLocks noGrp="1" noRot="1" noChangeAspect="1"/>
          </p:cNvSpPr>
          <p:nvPr>
            <p:ph type="sldImg" idx="2"/>
          </p:nvPr>
        </p:nvSpPr>
        <p:spPr>
          <a:xfrm>
            <a:off x="6659563" y="1414463"/>
            <a:ext cx="6784975" cy="381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19:notes"/>
          <p:cNvSpPr txBox="1">
            <a:spLocks noGrp="1"/>
          </p:cNvSpPr>
          <p:nvPr>
            <p:ph type="body" idx="1"/>
          </p:nvPr>
        </p:nvSpPr>
        <p:spPr>
          <a:xfrm>
            <a:off x="2009775" y="5445125"/>
            <a:ext cx="16084499" cy="4456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2" name="Google Shape;602;p19:notes"/>
          <p:cNvSpPr>
            <a:spLocks noGrp="1" noRot="1" noChangeAspect="1"/>
          </p:cNvSpPr>
          <p:nvPr>
            <p:ph type="sldImg" idx="2"/>
          </p:nvPr>
        </p:nvSpPr>
        <p:spPr>
          <a:xfrm>
            <a:off x="6659563" y="1414463"/>
            <a:ext cx="6784975" cy="38195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997545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0643b5c965_0_555:notes"/>
          <p:cNvSpPr txBox="1">
            <a:spLocks noGrp="1"/>
          </p:cNvSpPr>
          <p:nvPr>
            <p:ph type="body" idx="1"/>
          </p:nvPr>
        </p:nvSpPr>
        <p:spPr>
          <a:xfrm>
            <a:off x="2009775" y="5445125"/>
            <a:ext cx="16084200" cy="4456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g10643b5c965_0_555:notes"/>
          <p:cNvSpPr>
            <a:spLocks noGrp="1" noRot="1" noChangeAspect="1"/>
          </p:cNvSpPr>
          <p:nvPr>
            <p:ph type="sldImg" idx="2"/>
          </p:nvPr>
        </p:nvSpPr>
        <p:spPr>
          <a:xfrm>
            <a:off x="6659563" y="1414463"/>
            <a:ext cx="6784975" cy="38195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40808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0643b5c965_0_555:notes"/>
          <p:cNvSpPr txBox="1">
            <a:spLocks noGrp="1"/>
          </p:cNvSpPr>
          <p:nvPr>
            <p:ph type="body" idx="1"/>
          </p:nvPr>
        </p:nvSpPr>
        <p:spPr>
          <a:xfrm>
            <a:off x="2009775" y="5445125"/>
            <a:ext cx="16084200" cy="4456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g10643b5c965_0_555:notes"/>
          <p:cNvSpPr>
            <a:spLocks noGrp="1" noRot="1" noChangeAspect="1"/>
          </p:cNvSpPr>
          <p:nvPr>
            <p:ph type="sldImg" idx="2"/>
          </p:nvPr>
        </p:nvSpPr>
        <p:spPr>
          <a:xfrm>
            <a:off x="6659563" y="1414463"/>
            <a:ext cx="6784975" cy="38195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53988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p10:notes"/>
          <p:cNvSpPr txBox="1">
            <a:spLocks noGrp="1"/>
          </p:cNvSpPr>
          <p:nvPr>
            <p:ph type="body" idx="1"/>
          </p:nvPr>
        </p:nvSpPr>
        <p:spPr>
          <a:xfrm>
            <a:off x="2009775" y="5445125"/>
            <a:ext cx="16084500" cy="4456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5" name="Google Shape;695;p10:notes"/>
          <p:cNvSpPr>
            <a:spLocks noGrp="1" noRot="1" noChangeAspect="1"/>
          </p:cNvSpPr>
          <p:nvPr>
            <p:ph type="sldImg" idx="2"/>
          </p:nvPr>
        </p:nvSpPr>
        <p:spPr>
          <a:xfrm>
            <a:off x="6659563" y="1414463"/>
            <a:ext cx="6784975" cy="381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p10:notes"/>
          <p:cNvSpPr txBox="1">
            <a:spLocks noGrp="1"/>
          </p:cNvSpPr>
          <p:nvPr>
            <p:ph type="body" idx="1"/>
          </p:nvPr>
        </p:nvSpPr>
        <p:spPr>
          <a:xfrm>
            <a:off x="2009775" y="5445125"/>
            <a:ext cx="16084500" cy="4456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5" name="Google Shape;695;p10:notes"/>
          <p:cNvSpPr>
            <a:spLocks noGrp="1" noRot="1" noChangeAspect="1"/>
          </p:cNvSpPr>
          <p:nvPr>
            <p:ph type="sldImg" idx="2"/>
          </p:nvPr>
        </p:nvSpPr>
        <p:spPr>
          <a:xfrm>
            <a:off x="6659563" y="1414463"/>
            <a:ext cx="6784975" cy="38195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88488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0643b5c965_0_555:notes"/>
          <p:cNvSpPr txBox="1">
            <a:spLocks noGrp="1"/>
          </p:cNvSpPr>
          <p:nvPr>
            <p:ph type="body" idx="1"/>
          </p:nvPr>
        </p:nvSpPr>
        <p:spPr>
          <a:xfrm>
            <a:off x="2009775" y="5445125"/>
            <a:ext cx="16084200" cy="4456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g10643b5c965_0_555:notes"/>
          <p:cNvSpPr>
            <a:spLocks noGrp="1" noRot="1" noChangeAspect="1"/>
          </p:cNvSpPr>
          <p:nvPr>
            <p:ph type="sldImg" idx="2"/>
          </p:nvPr>
        </p:nvSpPr>
        <p:spPr>
          <a:xfrm>
            <a:off x="6659563" y="1414463"/>
            <a:ext cx="6784975" cy="38195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5888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0643b5c965_0_231:notes"/>
          <p:cNvSpPr txBox="1">
            <a:spLocks noGrp="1"/>
          </p:cNvSpPr>
          <p:nvPr>
            <p:ph type="body" idx="1"/>
          </p:nvPr>
        </p:nvSpPr>
        <p:spPr>
          <a:xfrm>
            <a:off x="5891618" y="6738342"/>
            <a:ext cx="47151300" cy="5514600"/>
          </a:xfrm>
          <a:prstGeom prst="rect">
            <a:avLst/>
          </a:prstGeom>
          <a:noFill/>
          <a:ln>
            <a:noFill/>
          </a:ln>
        </p:spPr>
        <p:txBody>
          <a:bodyPr spcFirstLastPara="1" wrap="square" lIns="216375" tIns="108175" rIns="216375" bIns="108175" anchor="t" anchorCtr="0">
            <a:noAutofit/>
          </a:bodyPr>
          <a:lstStyle/>
          <a:p>
            <a:pPr marL="0" lvl="0" indent="0" algn="l" rtl="0">
              <a:lnSpc>
                <a:spcPct val="100000"/>
              </a:lnSpc>
              <a:spcBef>
                <a:spcPts val="0"/>
              </a:spcBef>
              <a:spcAft>
                <a:spcPts val="0"/>
              </a:spcAft>
              <a:buSzPts val="3300"/>
              <a:buNone/>
            </a:pPr>
            <a:endParaRPr/>
          </a:p>
        </p:txBody>
      </p:sp>
      <p:sp>
        <p:nvSpPr>
          <p:cNvPr id="249" name="Google Shape;249;g10643b5c965_0_231:notes"/>
          <p:cNvSpPr>
            <a:spLocks noGrp="1" noRot="1" noChangeAspect="1"/>
          </p:cNvSpPr>
          <p:nvPr>
            <p:ph type="sldImg" idx="2"/>
          </p:nvPr>
        </p:nvSpPr>
        <p:spPr>
          <a:xfrm>
            <a:off x="25269825" y="1751013"/>
            <a:ext cx="8396288" cy="4725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9:notes"/>
          <p:cNvSpPr txBox="1">
            <a:spLocks noGrp="1"/>
          </p:cNvSpPr>
          <p:nvPr>
            <p:ph type="body" idx="1"/>
          </p:nvPr>
        </p:nvSpPr>
        <p:spPr>
          <a:xfrm>
            <a:off x="2009775" y="5445125"/>
            <a:ext cx="16084500" cy="4456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0" name="Google Shape;690;p9:notes"/>
          <p:cNvSpPr>
            <a:spLocks noGrp="1" noRot="1" noChangeAspect="1"/>
          </p:cNvSpPr>
          <p:nvPr>
            <p:ph type="sldImg" idx="2"/>
          </p:nvPr>
        </p:nvSpPr>
        <p:spPr>
          <a:xfrm>
            <a:off x="6659563" y="1414463"/>
            <a:ext cx="6784975" cy="38195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93912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9:notes"/>
          <p:cNvSpPr txBox="1">
            <a:spLocks noGrp="1"/>
          </p:cNvSpPr>
          <p:nvPr>
            <p:ph type="body" idx="1"/>
          </p:nvPr>
        </p:nvSpPr>
        <p:spPr>
          <a:xfrm>
            <a:off x="2009775" y="5445125"/>
            <a:ext cx="16084500" cy="4456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0" name="Google Shape;690;p9:notes"/>
          <p:cNvSpPr>
            <a:spLocks noGrp="1" noRot="1" noChangeAspect="1"/>
          </p:cNvSpPr>
          <p:nvPr>
            <p:ph type="sldImg" idx="2"/>
          </p:nvPr>
        </p:nvSpPr>
        <p:spPr>
          <a:xfrm>
            <a:off x="6659563" y="1414463"/>
            <a:ext cx="6784975" cy="38195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30654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9:notes"/>
          <p:cNvSpPr txBox="1">
            <a:spLocks noGrp="1"/>
          </p:cNvSpPr>
          <p:nvPr>
            <p:ph type="body" idx="1"/>
          </p:nvPr>
        </p:nvSpPr>
        <p:spPr>
          <a:xfrm>
            <a:off x="2009775" y="5445125"/>
            <a:ext cx="16084500" cy="4456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0" name="Google Shape;690;p9:notes"/>
          <p:cNvSpPr>
            <a:spLocks noGrp="1" noRot="1" noChangeAspect="1"/>
          </p:cNvSpPr>
          <p:nvPr>
            <p:ph type="sldImg" idx="2"/>
          </p:nvPr>
        </p:nvSpPr>
        <p:spPr>
          <a:xfrm>
            <a:off x="6659563" y="1414463"/>
            <a:ext cx="6784975" cy="38195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66275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9:notes"/>
          <p:cNvSpPr txBox="1">
            <a:spLocks noGrp="1"/>
          </p:cNvSpPr>
          <p:nvPr>
            <p:ph type="body" idx="1"/>
          </p:nvPr>
        </p:nvSpPr>
        <p:spPr>
          <a:xfrm>
            <a:off x="2009775" y="5445125"/>
            <a:ext cx="16084500" cy="4456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0" name="Google Shape;690;p9:notes"/>
          <p:cNvSpPr>
            <a:spLocks noGrp="1" noRot="1" noChangeAspect="1"/>
          </p:cNvSpPr>
          <p:nvPr>
            <p:ph type="sldImg" idx="2"/>
          </p:nvPr>
        </p:nvSpPr>
        <p:spPr>
          <a:xfrm>
            <a:off x="6659563" y="1414463"/>
            <a:ext cx="6784975" cy="38195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22859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9:notes"/>
          <p:cNvSpPr txBox="1">
            <a:spLocks noGrp="1"/>
          </p:cNvSpPr>
          <p:nvPr>
            <p:ph type="body" idx="1"/>
          </p:nvPr>
        </p:nvSpPr>
        <p:spPr>
          <a:xfrm>
            <a:off x="2009775" y="5445125"/>
            <a:ext cx="16084500" cy="4456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0" name="Google Shape;690;p9:notes"/>
          <p:cNvSpPr>
            <a:spLocks noGrp="1" noRot="1" noChangeAspect="1"/>
          </p:cNvSpPr>
          <p:nvPr>
            <p:ph type="sldImg" idx="2"/>
          </p:nvPr>
        </p:nvSpPr>
        <p:spPr>
          <a:xfrm>
            <a:off x="6659563" y="1414463"/>
            <a:ext cx="6784975" cy="38195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97793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9:notes"/>
          <p:cNvSpPr txBox="1">
            <a:spLocks noGrp="1"/>
          </p:cNvSpPr>
          <p:nvPr>
            <p:ph type="body" idx="1"/>
          </p:nvPr>
        </p:nvSpPr>
        <p:spPr>
          <a:xfrm>
            <a:off x="2009775" y="5445125"/>
            <a:ext cx="16084500" cy="4456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0" name="Google Shape;690;p9:notes"/>
          <p:cNvSpPr>
            <a:spLocks noGrp="1" noRot="1" noChangeAspect="1"/>
          </p:cNvSpPr>
          <p:nvPr>
            <p:ph type="sldImg" idx="2"/>
          </p:nvPr>
        </p:nvSpPr>
        <p:spPr>
          <a:xfrm>
            <a:off x="6659563" y="1414463"/>
            <a:ext cx="6784975" cy="38195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4165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19:notes"/>
          <p:cNvSpPr txBox="1">
            <a:spLocks noGrp="1"/>
          </p:cNvSpPr>
          <p:nvPr>
            <p:ph type="body" idx="1"/>
          </p:nvPr>
        </p:nvSpPr>
        <p:spPr>
          <a:xfrm>
            <a:off x="2009775" y="5445125"/>
            <a:ext cx="16084499" cy="4456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2" name="Google Shape;602;p19:notes"/>
          <p:cNvSpPr>
            <a:spLocks noGrp="1" noRot="1" noChangeAspect="1"/>
          </p:cNvSpPr>
          <p:nvPr>
            <p:ph type="sldImg" idx="2"/>
          </p:nvPr>
        </p:nvSpPr>
        <p:spPr>
          <a:xfrm>
            <a:off x="6659563" y="1414463"/>
            <a:ext cx="6784975" cy="38195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598100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10640643253_1_0:notes"/>
          <p:cNvSpPr>
            <a:spLocks noGrp="1" noRot="1" noChangeAspect="1"/>
          </p:cNvSpPr>
          <p:nvPr>
            <p:ph type="sldImg" idx="2"/>
          </p:nvPr>
        </p:nvSpPr>
        <p:spPr>
          <a:xfrm>
            <a:off x="6659563" y="1414463"/>
            <a:ext cx="6784975" cy="38195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10640643253_1_0:notes"/>
          <p:cNvSpPr txBox="1">
            <a:spLocks noGrp="1"/>
          </p:cNvSpPr>
          <p:nvPr>
            <p:ph type="body" idx="1"/>
          </p:nvPr>
        </p:nvSpPr>
        <p:spPr>
          <a:xfrm>
            <a:off x="2009775" y="5445125"/>
            <a:ext cx="16084500" cy="4456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0" name="Google Shape;710;g10640643253_1_0:notes"/>
          <p:cNvSpPr txBox="1">
            <a:spLocks noGrp="1"/>
          </p:cNvSpPr>
          <p:nvPr>
            <p:ph type="sldNum" idx="12"/>
          </p:nvPr>
        </p:nvSpPr>
        <p:spPr>
          <a:xfrm>
            <a:off x="11387138" y="10748963"/>
            <a:ext cx="8712300" cy="566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vi-VN"/>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10640643253_1_12:notes"/>
          <p:cNvSpPr>
            <a:spLocks noGrp="1" noRot="1" noChangeAspect="1"/>
          </p:cNvSpPr>
          <p:nvPr>
            <p:ph type="sldImg" idx="2"/>
          </p:nvPr>
        </p:nvSpPr>
        <p:spPr>
          <a:xfrm>
            <a:off x="6659563" y="1414463"/>
            <a:ext cx="6784975" cy="38195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10640643253_1_12:notes"/>
          <p:cNvSpPr txBox="1">
            <a:spLocks noGrp="1"/>
          </p:cNvSpPr>
          <p:nvPr>
            <p:ph type="body" idx="1"/>
          </p:nvPr>
        </p:nvSpPr>
        <p:spPr>
          <a:xfrm>
            <a:off x="2009775" y="5445125"/>
            <a:ext cx="16084500" cy="4456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vi-VN"/>
              <a:t>Thời gian là khó khăn lớn nhất đối với nhóm em. Chúng em không có đủ thời gian để thực hiện các chức năng như đăng nhập bằng khuôn mặt, table databese hóa đơn,</a:t>
            </a:r>
            <a:endParaRPr/>
          </a:p>
        </p:txBody>
      </p:sp>
      <p:sp>
        <p:nvSpPr>
          <p:cNvPr id="720" name="Google Shape;720;g10640643253_1_12:notes"/>
          <p:cNvSpPr txBox="1">
            <a:spLocks noGrp="1"/>
          </p:cNvSpPr>
          <p:nvPr>
            <p:ph type="sldNum" idx="12"/>
          </p:nvPr>
        </p:nvSpPr>
        <p:spPr>
          <a:xfrm>
            <a:off x="11387138" y="10748963"/>
            <a:ext cx="8712300" cy="566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vi-VN"/>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10640643253_1_12:notes"/>
          <p:cNvSpPr>
            <a:spLocks noGrp="1" noRot="1" noChangeAspect="1"/>
          </p:cNvSpPr>
          <p:nvPr>
            <p:ph type="sldImg" idx="2"/>
          </p:nvPr>
        </p:nvSpPr>
        <p:spPr>
          <a:xfrm>
            <a:off x="6659563" y="1414463"/>
            <a:ext cx="6784975" cy="38195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10640643253_1_12:notes"/>
          <p:cNvSpPr txBox="1">
            <a:spLocks noGrp="1"/>
          </p:cNvSpPr>
          <p:nvPr>
            <p:ph type="body" idx="1"/>
          </p:nvPr>
        </p:nvSpPr>
        <p:spPr>
          <a:xfrm>
            <a:off x="2009775" y="5445125"/>
            <a:ext cx="16084500" cy="4456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vi-VN"/>
              <a:t>Thời gian là khó khăn lớn nhất đối với nhóm em. Chúng em không có đủ thời gian để thực hiện các chức năng như đăng nhập bằng khuôn mặt, table databese hóa đơn,</a:t>
            </a:r>
            <a:endParaRPr/>
          </a:p>
        </p:txBody>
      </p:sp>
      <p:sp>
        <p:nvSpPr>
          <p:cNvPr id="720" name="Google Shape;720;g10640643253_1_12:notes"/>
          <p:cNvSpPr txBox="1">
            <a:spLocks noGrp="1"/>
          </p:cNvSpPr>
          <p:nvPr>
            <p:ph type="sldNum" idx="12"/>
          </p:nvPr>
        </p:nvSpPr>
        <p:spPr>
          <a:xfrm>
            <a:off x="11387138" y="10748963"/>
            <a:ext cx="8712300" cy="566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vi-VN"/>
              <a:t>39</a:t>
            </a:fld>
            <a:endParaRPr/>
          </a:p>
        </p:txBody>
      </p:sp>
    </p:spTree>
    <p:extLst>
      <p:ext uri="{BB962C8B-B14F-4D97-AF65-F5344CB8AC3E}">
        <p14:creationId xmlns:p14="http://schemas.microsoft.com/office/powerpoint/2010/main" val="3637852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0643b5c965_0_555:notes"/>
          <p:cNvSpPr txBox="1">
            <a:spLocks noGrp="1"/>
          </p:cNvSpPr>
          <p:nvPr>
            <p:ph type="body" idx="1"/>
          </p:nvPr>
        </p:nvSpPr>
        <p:spPr>
          <a:xfrm>
            <a:off x="2009775" y="5445125"/>
            <a:ext cx="16084200" cy="4456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g10643b5c965_0_555:notes"/>
          <p:cNvSpPr>
            <a:spLocks noGrp="1" noRot="1" noChangeAspect="1"/>
          </p:cNvSpPr>
          <p:nvPr>
            <p:ph type="sldImg" idx="2"/>
          </p:nvPr>
        </p:nvSpPr>
        <p:spPr>
          <a:xfrm>
            <a:off x="6659563" y="1414463"/>
            <a:ext cx="6784975" cy="38195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615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0643b5c965_0_555:notes"/>
          <p:cNvSpPr txBox="1">
            <a:spLocks noGrp="1"/>
          </p:cNvSpPr>
          <p:nvPr>
            <p:ph type="body" idx="1"/>
          </p:nvPr>
        </p:nvSpPr>
        <p:spPr>
          <a:xfrm>
            <a:off x="2009775" y="5445125"/>
            <a:ext cx="16084200" cy="4456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g10643b5c965_0_555:notes"/>
          <p:cNvSpPr>
            <a:spLocks noGrp="1" noRot="1" noChangeAspect="1"/>
          </p:cNvSpPr>
          <p:nvPr>
            <p:ph type="sldImg" idx="2"/>
          </p:nvPr>
        </p:nvSpPr>
        <p:spPr>
          <a:xfrm>
            <a:off x="6659563" y="1414463"/>
            <a:ext cx="6784975" cy="381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0643b5c965_0_773:notes"/>
          <p:cNvSpPr>
            <a:spLocks noGrp="1" noRot="1" noChangeAspect="1"/>
          </p:cNvSpPr>
          <p:nvPr>
            <p:ph type="sldImg" idx="2"/>
          </p:nvPr>
        </p:nvSpPr>
        <p:spPr>
          <a:xfrm>
            <a:off x="6659563" y="1414463"/>
            <a:ext cx="6784975" cy="38195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0" name="Google Shape;440;g10643b5c965_0_773:notes"/>
          <p:cNvSpPr txBox="1">
            <a:spLocks noGrp="1"/>
          </p:cNvSpPr>
          <p:nvPr>
            <p:ph type="body" idx="1"/>
          </p:nvPr>
        </p:nvSpPr>
        <p:spPr>
          <a:xfrm>
            <a:off x="2010410" y="5445681"/>
            <a:ext cx="16083300" cy="4455600"/>
          </a:xfrm>
          <a:prstGeom prst="rect">
            <a:avLst/>
          </a:prstGeom>
          <a:noFill/>
          <a:ln>
            <a:noFill/>
          </a:ln>
        </p:spPr>
        <p:txBody>
          <a:bodyPr spcFirstLastPara="1" wrap="square" lIns="216375" tIns="108175" rIns="216375" bIns="108175" anchor="t" anchorCtr="0">
            <a:noAutofit/>
          </a:bodyPr>
          <a:lstStyle/>
          <a:p>
            <a:pPr marL="0" lvl="0" indent="0" algn="l" rtl="0">
              <a:lnSpc>
                <a:spcPct val="100000"/>
              </a:lnSpc>
              <a:spcBef>
                <a:spcPts val="0"/>
              </a:spcBef>
              <a:spcAft>
                <a:spcPts val="0"/>
              </a:spcAft>
              <a:buSzPts val="3300"/>
              <a:buNone/>
            </a:pPr>
            <a:endParaRPr/>
          </a:p>
        </p:txBody>
      </p:sp>
      <p:sp>
        <p:nvSpPr>
          <p:cNvPr id="441" name="Google Shape;441;g10643b5c965_0_773:notes"/>
          <p:cNvSpPr txBox="1">
            <a:spLocks noGrp="1"/>
          </p:cNvSpPr>
          <p:nvPr>
            <p:ph type="sldNum" idx="12"/>
          </p:nvPr>
        </p:nvSpPr>
        <p:spPr>
          <a:xfrm>
            <a:off x="11387671" y="10747951"/>
            <a:ext cx="8711700" cy="567600"/>
          </a:xfrm>
          <a:prstGeom prst="rect">
            <a:avLst/>
          </a:prstGeom>
          <a:noFill/>
          <a:ln>
            <a:noFill/>
          </a:ln>
        </p:spPr>
        <p:txBody>
          <a:bodyPr spcFirstLastPara="1" wrap="square" lIns="216375" tIns="108175" rIns="216375" bIns="108175" anchor="b" anchorCtr="0">
            <a:noAutofit/>
          </a:bodyPr>
          <a:lstStyle/>
          <a:p>
            <a:pPr marL="0" lvl="0" indent="0" algn="r" rtl="0">
              <a:lnSpc>
                <a:spcPct val="100000"/>
              </a:lnSpc>
              <a:spcBef>
                <a:spcPts val="0"/>
              </a:spcBef>
              <a:spcAft>
                <a:spcPts val="0"/>
              </a:spcAft>
              <a:buClr>
                <a:srgbClr val="000000"/>
              </a:buClr>
              <a:buSzPts val="3300"/>
              <a:buFont typeface="Arial"/>
              <a:buNone/>
            </a:pPr>
            <a:fld id="{00000000-1234-1234-1234-123412341234}" type="slidenum">
              <a:rPr lang="vi-VN"/>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0643b5c965_0_677:notes"/>
          <p:cNvSpPr txBox="1">
            <a:spLocks noGrp="1"/>
          </p:cNvSpPr>
          <p:nvPr>
            <p:ph type="body" idx="1"/>
          </p:nvPr>
        </p:nvSpPr>
        <p:spPr>
          <a:xfrm>
            <a:off x="2010410" y="5445681"/>
            <a:ext cx="16083300" cy="4455600"/>
          </a:xfrm>
          <a:prstGeom prst="rect">
            <a:avLst/>
          </a:prstGeom>
          <a:noFill/>
          <a:ln>
            <a:noFill/>
          </a:ln>
        </p:spPr>
        <p:txBody>
          <a:bodyPr spcFirstLastPara="1" wrap="square" lIns="216375" tIns="108175" rIns="216375" bIns="108175" anchor="t" anchorCtr="0">
            <a:noAutofit/>
          </a:bodyPr>
          <a:lstStyle/>
          <a:p>
            <a:pPr marL="0" lvl="0" indent="0" algn="l" rtl="0">
              <a:lnSpc>
                <a:spcPct val="100000"/>
              </a:lnSpc>
              <a:spcBef>
                <a:spcPts val="0"/>
              </a:spcBef>
              <a:spcAft>
                <a:spcPts val="0"/>
              </a:spcAft>
              <a:buSzPts val="3300"/>
              <a:buNone/>
            </a:pPr>
            <a:endParaRPr/>
          </a:p>
        </p:txBody>
      </p:sp>
      <p:sp>
        <p:nvSpPr>
          <p:cNvPr id="418" name="Google Shape;418;g10643b5c965_0_677:notes"/>
          <p:cNvSpPr>
            <a:spLocks noGrp="1" noRot="1" noChangeAspect="1"/>
          </p:cNvSpPr>
          <p:nvPr>
            <p:ph type="sldImg" idx="2"/>
          </p:nvPr>
        </p:nvSpPr>
        <p:spPr>
          <a:xfrm>
            <a:off x="6659563" y="1414463"/>
            <a:ext cx="6784975" cy="38195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0643b5c965_0_784:notes"/>
          <p:cNvSpPr txBox="1">
            <a:spLocks noGrp="1"/>
          </p:cNvSpPr>
          <p:nvPr>
            <p:ph type="body" idx="1"/>
          </p:nvPr>
        </p:nvSpPr>
        <p:spPr>
          <a:xfrm>
            <a:off x="2010410" y="5445681"/>
            <a:ext cx="16083300" cy="4455600"/>
          </a:xfrm>
          <a:prstGeom prst="rect">
            <a:avLst/>
          </a:prstGeom>
          <a:noFill/>
          <a:ln>
            <a:noFill/>
          </a:ln>
        </p:spPr>
        <p:txBody>
          <a:bodyPr spcFirstLastPara="1" wrap="square" lIns="216375" tIns="108175" rIns="216375" bIns="108175" anchor="t" anchorCtr="0">
            <a:noAutofit/>
          </a:bodyPr>
          <a:lstStyle/>
          <a:p>
            <a:pPr marL="0" lvl="0" indent="0" algn="l" rtl="0">
              <a:lnSpc>
                <a:spcPct val="100000"/>
              </a:lnSpc>
              <a:spcBef>
                <a:spcPts val="0"/>
              </a:spcBef>
              <a:spcAft>
                <a:spcPts val="0"/>
              </a:spcAft>
              <a:buSzPts val="3300"/>
              <a:buNone/>
            </a:pPr>
            <a:endParaRPr/>
          </a:p>
        </p:txBody>
      </p:sp>
      <p:sp>
        <p:nvSpPr>
          <p:cNvPr id="455" name="Google Shape;455;g10643b5c965_0_784:notes"/>
          <p:cNvSpPr>
            <a:spLocks noGrp="1" noRot="1" noChangeAspect="1"/>
          </p:cNvSpPr>
          <p:nvPr>
            <p:ph type="sldImg" idx="2"/>
          </p:nvPr>
        </p:nvSpPr>
        <p:spPr>
          <a:xfrm>
            <a:off x="6659563" y="1414463"/>
            <a:ext cx="6784975" cy="38195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10643b5c965_0_794:notes"/>
          <p:cNvSpPr>
            <a:spLocks noGrp="1" noRot="1" noChangeAspect="1"/>
          </p:cNvSpPr>
          <p:nvPr>
            <p:ph type="sldImg" idx="2"/>
          </p:nvPr>
        </p:nvSpPr>
        <p:spPr>
          <a:xfrm>
            <a:off x="6659563" y="1414463"/>
            <a:ext cx="6784975" cy="38195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5" name="Google Shape;465;g10643b5c965_0_794:notes"/>
          <p:cNvSpPr txBox="1">
            <a:spLocks noGrp="1"/>
          </p:cNvSpPr>
          <p:nvPr>
            <p:ph type="body" idx="1"/>
          </p:nvPr>
        </p:nvSpPr>
        <p:spPr>
          <a:xfrm>
            <a:off x="2010410" y="5445681"/>
            <a:ext cx="16083300" cy="4455600"/>
          </a:xfrm>
          <a:prstGeom prst="rect">
            <a:avLst/>
          </a:prstGeom>
          <a:noFill/>
          <a:ln>
            <a:noFill/>
          </a:ln>
        </p:spPr>
        <p:txBody>
          <a:bodyPr spcFirstLastPara="1" wrap="square" lIns="216375" tIns="108175" rIns="216375" bIns="108175" anchor="t" anchorCtr="0">
            <a:noAutofit/>
          </a:bodyPr>
          <a:lstStyle/>
          <a:p>
            <a:pPr marL="0" lvl="0" indent="0" algn="l" rtl="0">
              <a:lnSpc>
                <a:spcPct val="100000"/>
              </a:lnSpc>
              <a:spcBef>
                <a:spcPts val="0"/>
              </a:spcBef>
              <a:spcAft>
                <a:spcPts val="0"/>
              </a:spcAft>
              <a:buSzPts val="3300"/>
              <a:buNone/>
            </a:pPr>
            <a:endParaRPr/>
          </a:p>
        </p:txBody>
      </p:sp>
      <p:sp>
        <p:nvSpPr>
          <p:cNvPr id="466" name="Google Shape;466;g10643b5c965_0_794:notes"/>
          <p:cNvSpPr txBox="1">
            <a:spLocks noGrp="1"/>
          </p:cNvSpPr>
          <p:nvPr>
            <p:ph type="sldNum" idx="12"/>
          </p:nvPr>
        </p:nvSpPr>
        <p:spPr>
          <a:xfrm>
            <a:off x="11387671" y="10747951"/>
            <a:ext cx="8711700" cy="567600"/>
          </a:xfrm>
          <a:prstGeom prst="rect">
            <a:avLst/>
          </a:prstGeom>
          <a:noFill/>
          <a:ln>
            <a:noFill/>
          </a:ln>
        </p:spPr>
        <p:txBody>
          <a:bodyPr spcFirstLastPara="1" wrap="square" lIns="216375" tIns="108175" rIns="216375" bIns="108175" anchor="b" anchorCtr="0">
            <a:noAutofit/>
          </a:bodyPr>
          <a:lstStyle/>
          <a:p>
            <a:pPr marL="0" lvl="0" indent="0" algn="r" rtl="0">
              <a:lnSpc>
                <a:spcPct val="100000"/>
              </a:lnSpc>
              <a:spcBef>
                <a:spcPts val="0"/>
              </a:spcBef>
              <a:spcAft>
                <a:spcPts val="0"/>
              </a:spcAft>
              <a:buClr>
                <a:srgbClr val="000000"/>
              </a:buClr>
              <a:buSzPts val="3300"/>
              <a:buFont typeface="Arial"/>
              <a:buNone/>
            </a:pPr>
            <a:fld id="{00000000-1234-1234-1234-123412341234}" type="slidenum">
              <a:rPr lang="vi-VN"/>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6FDC6-5D7F-4318-AA84-94EAE2CDCF6C}"/>
              </a:ext>
            </a:extLst>
          </p:cNvPr>
          <p:cNvSpPr>
            <a:spLocks noGrp="1"/>
          </p:cNvSpPr>
          <p:nvPr>
            <p:ph type="ctrTitle"/>
          </p:nvPr>
        </p:nvSpPr>
        <p:spPr>
          <a:xfrm>
            <a:off x="2513013" y="1851899"/>
            <a:ext cx="15078075" cy="3939540"/>
          </a:xfrm>
        </p:spPr>
        <p:txBody>
          <a:bodyPr anchor="b"/>
          <a:lstStyle>
            <a:lvl1pPr algn="ctr">
              <a:defRPr sz="9894"/>
            </a:lvl1pPr>
          </a:lstStyle>
          <a:p>
            <a:r>
              <a:rPr lang="en-US"/>
              <a:t>Click to edit Master title style</a:t>
            </a:r>
          </a:p>
        </p:txBody>
      </p:sp>
      <p:sp>
        <p:nvSpPr>
          <p:cNvPr id="3" name="Subtitle 2">
            <a:extLst>
              <a:ext uri="{FF2B5EF4-FFF2-40B4-BE49-F238E27FC236}">
                <a16:creationId xmlns:a16="http://schemas.microsoft.com/office/drawing/2014/main" id="{5CB39163-6D66-431A-A7E1-CC38851D723C}"/>
              </a:ext>
            </a:extLst>
          </p:cNvPr>
          <p:cNvSpPr>
            <a:spLocks noGrp="1"/>
          </p:cNvSpPr>
          <p:nvPr>
            <p:ph type="subTitle" idx="1"/>
          </p:nvPr>
        </p:nvSpPr>
        <p:spPr>
          <a:xfrm>
            <a:off x="2513013" y="5943363"/>
            <a:ext cx="15078075" cy="2732007"/>
          </a:xfrm>
        </p:spPr>
        <p:txBody>
          <a:bodyPr/>
          <a:lstStyle>
            <a:lvl1pPr marL="0" indent="0" algn="ctr">
              <a:buNone/>
              <a:defRPr sz="3958"/>
            </a:lvl1pPr>
            <a:lvl2pPr marL="753923" indent="0" algn="ctr">
              <a:buNone/>
              <a:defRPr sz="3298"/>
            </a:lvl2pPr>
            <a:lvl3pPr marL="1507846" indent="0" algn="ctr">
              <a:buNone/>
              <a:defRPr sz="2968"/>
            </a:lvl3pPr>
            <a:lvl4pPr marL="2261768" indent="0" algn="ctr">
              <a:buNone/>
              <a:defRPr sz="2638"/>
            </a:lvl4pPr>
            <a:lvl5pPr marL="3015691" indent="0" algn="ctr">
              <a:buNone/>
              <a:defRPr sz="2638"/>
            </a:lvl5pPr>
            <a:lvl6pPr marL="3769614" indent="0" algn="ctr">
              <a:buNone/>
              <a:defRPr sz="2638"/>
            </a:lvl6pPr>
            <a:lvl7pPr marL="4523537" indent="0" algn="ctr">
              <a:buNone/>
              <a:defRPr sz="2638"/>
            </a:lvl7pPr>
            <a:lvl8pPr marL="5277460" indent="0" algn="ctr">
              <a:buNone/>
              <a:defRPr sz="2638"/>
            </a:lvl8pPr>
            <a:lvl9pPr marL="6031382" indent="0" algn="ctr">
              <a:buNone/>
              <a:defRPr sz="2638"/>
            </a:lvl9pPr>
          </a:lstStyle>
          <a:p>
            <a:r>
              <a:rPr lang="en-US"/>
              <a:t>Click to edit Master subtitle style</a:t>
            </a:r>
          </a:p>
        </p:txBody>
      </p:sp>
      <p:sp>
        <p:nvSpPr>
          <p:cNvPr id="4" name="Date Placeholder 3">
            <a:extLst>
              <a:ext uri="{FF2B5EF4-FFF2-40B4-BE49-F238E27FC236}">
                <a16:creationId xmlns:a16="http://schemas.microsoft.com/office/drawing/2014/main" id="{C5955393-48E7-4D7D-84AB-D9B480BBD34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7B1445C-519A-40AF-B916-CD9518BC25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DDCB80-6553-40B3-9EAA-A6D6273C724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vi-VN" smtClean="0"/>
              <a:t>‹#›</a:t>
            </a:fld>
            <a:endParaRPr lang="vi-VN"/>
          </a:p>
        </p:txBody>
      </p:sp>
    </p:spTree>
    <p:extLst>
      <p:ext uri="{BB962C8B-B14F-4D97-AF65-F5344CB8AC3E}">
        <p14:creationId xmlns:p14="http://schemas.microsoft.com/office/powerpoint/2010/main" val="3892014432"/>
      </p:ext>
    </p:extLst>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80DBD-DD3E-41F6-AA55-867E346BAB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034855-AE1B-42FA-A7A7-0CDA93ED00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2D1FE6-3BAC-4389-BE23-8DA2066B17E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E56AA0-0B1D-4843-A1BC-EA7BA3230E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4E33CB-BE88-4B8E-932E-647C6566A1A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vi-VN" smtClean="0"/>
              <a:t>‹#›</a:t>
            </a:fld>
            <a:endParaRPr lang="vi-VN"/>
          </a:p>
        </p:txBody>
      </p:sp>
    </p:spTree>
    <p:extLst>
      <p:ext uri="{BB962C8B-B14F-4D97-AF65-F5344CB8AC3E}">
        <p14:creationId xmlns:p14="http://schemas.microsoft.com/office/powerpoint/2010/main" val="1495569148"/>
      </p:ext>
    </p:extLst>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53269D-1A52-4FB6-B4E6-0B13D0381A6E}"/>
              </a:ext>
            </a:extLst>
          </p:cNvPr>
          <p:cNvSpPr>
            <a:spLocks noGrp="1"/>
          </p:cNvSpPr>
          <p:nvPr>
            <p:ph type="title" orient="vert"/>
          </p:nvPr>
        </p:nvSpPr>
        <p:spPr>
          <a:xfrm>
            <a:off x="14386996" y="602456"/>
            <a:ext cx="4334947" cy="958953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9F7588-16B9-44F6-9863-36C4A7D9728C}"/>
              </a:ext>
            </a:extLst>
          </p:cNvPr>
          <p:cNvSpPr>
            <a:spLocks noGrp="1"/>
          </p:cNvSpPr>
          <p:nvPr>
            <p:ph type="body" orient="vert" idx="1"/>
          </p:nvPr>
        </p:nvSpPr>
        <p:spPr>
          <a:xfrm>
            <a:off x="1382157" y="602456"/>
            <a:ext cx="12753538" cy="95895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F92793-CBFF-49BD-9A29-C68BF115875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33CE3C9-67AA-4642-9AB6-7944308C05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AB77B7-4019-4FC9-95F9-27209E136AF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vi-VN" smtClean="0"/>
              <a:t>‹#›</a:t>
            </a:fld>
            <a:endParaRPr lang="vi-VN"/>
          </a:p>
        </p:txBody>
      </p:sp>
    </p:spTree>
    <p:extLst>
      <p:ext uri="{BB962C8B-B14F-4D97-AF65-F5344CB8AC3E}">
        <p14:creationId xmlns:p14="http://schemas.microsoft.com/office/powerpoint/2010/main" val="2077800537"/>
      </p:ext>
    </p:extLst>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62444-7884-4CAE-9076-C0E237B465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C0048E-03D6-4186-87D7-B784DAFA2F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798B37-E4F6-4673-98CA-58461DFAEB7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802C532-67FE-4536-AABB-EC12501290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935F40-F400-4129-AD91-5403C10ABBA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vi-VN" smtClean="0"/>
              <a:t>‹#›</a:t>
            </a:fld>
            <a:endParaRPr lang="vi-VN"/>
          </a:p>
        </p:txBody>
      </p:sp>
    </p:spTree>
    <p:extLst>
      <p:ext uri="{BB962C8B-B14F-4D97-AF65-F5344CB8AC3E}">
        <p14:creationId xmlns:p14="http://schemas.microsoft.com/office/powerpoint/2010/main" val="4182351486"/>
      </p:ext>
    </p:extLst>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7CFC8-F938-4EA7-87F4-9FE4330DEF36}"/>
              </a:ext>
            </a:extLst>
          </p:cNvPr>
          <p:cNvSpPr>
            <a:spLocks noGrp="1"/>
          </p:cNvSpPr>
          <p:nvPr>
            <p:ph type="title"/>
          </p:nvPr>
        </p:nvSpPr>
        <p:spPr>
          <a:xfrm>
            <a:off x="1371686" y="2821069"/>
            <a:ext cx="17339786" cy="4707016"/>
          </a:xfrm>
        </p:spPr>
        <p:txBody>
          <a:bodyPr anchor="b"/>
          <a:lstStyle>
            <a:lvl1pPr>
              <a:defRPr sz="9894"/>
            </a:lvl1pPr>
          </a:lstStyle>
          <a:p>
            <a:r>
              <a:rPr lang="en-US"/>
              <a:t>Click to edit Master title style</a:t>
            </a:r>
          </a:p>
        </p:txBody>
      </p:sp>
      <p:sp>
        <p:nvSpPr>
          <p:cNvPr id="3" name="Text Placeholder 2">
            <a:extLst>
              <a:ext uri="{FF2B5EF4-FFF2-40B4-BE49-F238E27FC236}">
                <a16:creationId xmlns:a16="http://schemas.microsoft.com/office/drawing/2014/main" id="{6F9926D7-0518-4DC7-96E9-F5C05A74CB41}"/>
              </a:ext>
            </a:extLst>
          </p:cNvPr>
          <p:cNvSpPr>
            <a:spLocks noGrp="1"/>
          </p:cNvSpPr>
          <p:nvPr>
            <p:ph type="body" idx="1"/>
          </p:nvPr>
        </p:nvSpPr>
        <p:spPr>
          <a:xfrm>
            <a:off x="1371686" y="7572615"/>
            <a:ext cx="17339786" cy="2475309"/>
          </a:xfrm>
        </p:spPr>
        <p:txBody>
          <a:bodyPr/>
          <a:lstStyle>
            <a:lvl1pPr marL="0" indent="0">
              <a:buNone/>
              <a:defRPr sz="3958">
                <a:solidFill>
                  <a:schemeClr val="tx1">
                    <a:tint val="75000"/>
                  </a:schemeClr>
                </a:solidFill>
              </a:defRPr>
            </a:lvl1pPr>
            <a:lvl2pPr marL="753923" indent="0">
              <a:buNone/>
              <a:defRPr sz="3298">
                <a:solidFill>
                  <a:schemeClr val="tx1">
                    <a:tint val="75000"/>
                  </a:schemeClr>
                </a:solidFill>
              </a:defRPr>
            </a:lvl2pPr>
            <a:lvl3pPr marL="1507846" indent="0">
              <a:buNone/>
              <a:defRPr sz="2968">
                <a:solidFill>
                  <a:schemeClr val="tx1">
                    <a:tint val="75000"/>
                  </a:schemeClr>
                </a:solidFill>
              </a:defRPr>
            </a:lvl3pPr>
            <a:lvl4pPr marL="2261768" indent="0">
              <a:buNone/>
              <a:defRPr sz="2638">
                <a:solidFill>
                  <a:schemeClr val="tx1">
                    <a:tint val="75000"/>
                  </a:schemeClr>
                </a:solidFill>
              </a:defRPr>
            </a:lvl4pPr>
            <a:lvl5pPr marL="3015691" indent="0">
              <a:buNone/>
              <a:defRPr sz="2638">
                <a:solidFill>
                  <a:schemeClr val="tx1">
                    <a:tint val="75000"/>
                  </a:schemeClr>
                </a:solidFill>
              </a:defRPr>
            </a:lvl5pPr>
            <a:lvl6pPr marL="3769614" indent="0">
              <a:buNone/>
              <a:defRPr sz="2638">
                <a:solidFill>
                  <a:schemeClr val="tx1">
                    <a:tint val="75000"/>
                  </a:schemeClr>
                </a:solidFill>
              </a:defRPr>
            </a:lvl6pPr>
            <a:lvl7pPr marL="4523537" indent="0">
              <a:buNone/>
              <a:defRPr sz="2638">
                <a:solidFill>
                  <a:schemeClr val="tx1">
                    <a:tint val="75000"/>
                  </a:schemeClr>
                </a:solidFill>
              </a:defRPr>
            </a:lvl7pPr>
            <a:lvl8pPr marL="5277460" indent="0">
              <a:buNone/>
              <a:defRPr sz="2638">
                <a:solidFill>
                  <a:schemeClr val="tx1">
                    <a:tint val="75000"/>
                  </a:schemeClr>
                </a:solidFill>
              </a:defRPr>
            </a:lvl8pPr>
            <a:lvl9pPr marL="6031382" indent="0">
              <a:buNone/>
              <a:defRPr sz="2638">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7A0561-E45A-4456-9C83-85D028AA38E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269C070-AAC1-4E2C-B5C0-46AF5F20FF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CFCDEA-AF99-43F9-9A5F-9C94990F11B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vi-VN" smtClean="0"/>
              <a:t>‹#›</a:t>
            </a:fld>
            <a:endParaRPr lang="vi-VN"/>
          </a:p>
        </p:txBody>
      </p:sp>
    </p:spTree>
    <p:extLst>
      <p:ext uri="{BB962C8B-B14F-4D97-AF65-F5344CB8AC3E}">
        <p14:creationId xmlns:p14="http://schemas.microsoft.com/office/powerpoint/2010/main" val="717421887"/>
      </p:ext>
    </p:extLst>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98303-EB18-4E0B-A198-5DEB9A5C02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36975B-0053-49F7-B2BA-29D299B3A085}"/>
              </a:ext>
            </a:extLst>
          </p:cNvPr>
          <p:cNvSpPr>
            <a:spLocks noGrp="1"/>
          </p:cNvSpPr>
          <p:nvPr>
            <p:ph sz="half" idx="1"/>
          </p:nvPr>
        </p:nvSpPr>
        <p:spPr>
          <a:xfrm>
            <a:off x="1382157" y="3012281"/>
            <a:ext cx="8544243" cy="71797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76148FD-63FA-44FD-908F-CC605AFC9DD8}"/>
              </a:ext>
            </a:extLst>
          </p:cNvPr>
          <p:cNvSpPr>
            <a:spLocks noGrp="1"/>
          </p:cNvSpPr>
          <p:nvPr>
            <p:ph sz="half" idx="2"/>
          </p:nvPr>
        </p:nvSpPr>
        <p:spPr>
          <a:xfrm>
            <a:off x="10177700" y="3012281"/>
            <a:ext cx="8544243" cy="71797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DDE9C4-E373-401B-912A-D7712AA127E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B3FC4C5-C7AA-485A-9733-2302D971D1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E1DCFF-479B-47D9-977E-AA6B784CCEE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vi-VN" smtClean="0"/>
              <a:t>‹#›</a:t>
            </a:fld>
            <a:endParaRPr lang="vi-VN"/>
          </a:p>
        </p:txBody>
      </p:sp>
    </p:spTree>
    <p:extLst>
      <p:ext uri="{BB962C8B-B14F-4D97-AF65-F5344CB8AC3E}">
        <p14:creationId xmlns:p14="http://schemas.microsoft.com/office/powerpoint/2010/main" val="200808411"/>
      </p:ext>
    </p:extLst>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67507-89C7-4D29-B60B-8A9EEC8DF24F}"/>
              </a:ext>
            </a:extLst>
          </p:cNvPr>
          <p:cNvSpPr>
            <a:spLocks noGrp="1"/>
          </p:cNvSpPr>
          <p:nvPr>
            <p:ph type="title"/>
          </p:nvPr>
        </p:nvSpPr>
        <p:spPr>
          <a:xfrm>
            <a:off x="1384776" y="602457"/>
            <a:ext cx="17339786" cy="2187179"/>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6438C0-3362-447C-A87D-D3F85CFED231}"/>
              </a:ext>
            </a:extLst>
          </p:cNvPr>
          <p:cNvSpPr>
            <a:spLocks noGrp="1"/>
          </p:cNvSpPr>
          <p:nvPr>
            <p:ph type="body" idx="1"/>
          </p:nvPr>
        </p:nvSpPr>
        <p:spPr>
          <a:xfrm>
            <a:off x="1384776" y="2773919"/>
            <a:ext cx="8504976" cy="1359455"/>
          </a:xfrm>
        </p:spPr>
        <p:txBody>
          <a:bodyPr anchor="b"/>
          <a:lstStyle>
            <a:lvl1pPr marL="0" indent="0">
              <a:buNone/>
              <a:defRPr sz="3958" b="1"/>
            </a:lvl1pPr>
            <a:lvl2pPr marL="753923" indent="0">
              <a:buNone/>
              <a:defRPr sz="3298" b="1"/>
            </a:lvl2pPr>
            <a:lvl3pPr marL="1507846" indent="0">
              <a:buNone/>
              <a:defRPr sz="2968" b="1"/>
            </a:lvl3pPr>
            <a:lvl4pPr marL="2261768" indent="0">
              <a:buNone/>
              <a:defRPr sz="2638" b="1"/>
            </a:lvl4pPr>
            <a:lvl5pPr marL="3015691" indent="0">
              <a:buNone/>
              <a:defRPr sz="2638" b="1"/>
            </a:lvl5pPr>
            <a:lvl6pPr marL="3769614" indent="0">
              <a:buNone/>
              <a:defRPr sz="2638" b="1"/>
            </a:lvl6pPr>
            <a:lvl7pPr marL="4523537" indent="0">
              <a:buNone/>
              <a:defRPr sz="2638" b="1"/>
            </a:lvl7pPr>
            <a:lvl8pPr marL="5277460" indent="0">
              <a:buNone/>
              <a:defRPr sz="2638" b="1"/>
            </a:lvl8pPr>
            <a:lvl9pPr marL="6031382" indent="0">
              <a:buNone/>
              <a:defRPr sz="2638" b="1"/>
            </a:lvl9pPr>
          </a:lstStyle>
          <a:p>
            <a:pPr lvl="0"/>
            <a:r>
              <a:rPr lang="en-US"/>
              <a:t>Click to edit Master text styles</a:t>
            </a:r>
          </a:p>
        </p:txBody>
      </p:sp>
      <p:sp>
        <p:nvSpPr>
          <p:cNvPr id="4" name="Content Placeholder 3">
            <a:extLst>
              <a:ext uri="{FF2B5EF4-FFF2-40B4-BE49-F238E27FC236}">
                <a16:creationId xmlns:a16="http://schemas.microsoft.com/office/drawing/2014/main" id="{551B5F33-38FC-40F3-A287-CE06C54F10BE}"/>
              </a:ext>
            </a:extLst>
          </p:cNvPr>
          <p:cNvSpPr>
            <a:spLocks noGrp="1"/>
          </p:cNvSpPr>
          <p:nvPr>
            <p:ph sz="half" idx="2"/>
          </p:nvPr>
        </p:nvSpPr>
        <p:spPr>
          <a:xfrm>
            <a:off x="1384776" y="4133374"/>
            <a:ext cx="8504976" cy="6079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FD9A1D4-3A88-4247-B7C3-E709C0E1EBFE}"/>
              </a:ext>
            </a:extLst>
          </p:cNvPr>
          <p:cNvSpPr>
            <a:spLocks noGrp="1"/>
          </p:cNvSpPr>
          <p:nvPr>
            <p:ph type="body" sz="quarter" idx="3"/>
          </p:nvPr>
        </p:nvSpPr>
        <p:spPr>
          <a:xfrm>
            <a:off x="10177701" y="2773919"/>
            <a:ext cx="8546861" cy="1359455"/>
          </a:xfrm>
        </p:spPr>
        <p:txBody>
          <a:bodyPr anchor="b"/>
          <a:lstStyle>
            <a:lvl1pPr marL="0" indent="0">
              <a:buNone/>
              <a:defRPr sz="3958" b="1"/>
            </a:lvl1pPr>
            <a:lvl2pPr marL="753923" indent="0">
              <a:buNone/>
              <a:defRPr sz="3298" b="1"/>
            </a:lvl2pPr>
            <a:lvl3pPr marL="1507846" indent="0">
              <a:buNone/>
              <a:defRPr sz="2968" b="1"/>
            </a:lvl3pPr>
            <a:lvl4pPr marL="2261768" indent="0">
              <a:buNone/>
              <a:defRPr sz="2638" b="1"/>
            </a:lvl4pPr>
            <a:lvl5pPr marL="3015691" indent="0">
              <a:buNone/>
              <a:defRPr sz="2638" b="1"/>
            </a:lvl5pPr>
            <a:lvl6pPr marL="3769614" indent="0">
              <a:buNone/>
              <a:defRPr sz="2638" b="1"/>
            </a:lvl6pPr>
            <a:lvl7pPr marL="4523537" indent="0">
              <a:buNone/>
              <a:defRPr sz="2638" b="1"/>
            </a:lvl7pPr>
            <a:lvl8pPr marL="5277460" indent="0">
              <a:buNone/>
              <a:defRPr sz="2638" b="1"/>
            </a:lvl8pPr>
            <a:lvl9pPr marL="6031382" indent="0">
              <a:buNone/>
              <a:defRPr sz="2638" b="1"/>
            </a:lvl9pPr>
          </a:lstStyle>
          <a:p>
            <a:pPr lvl="0"/>
            <a:r>
              <a:rPr lang="en-US"/>
              <a:t>Click to edit Master text styles</a:t>
            </a:r>
          </a:p>
        </p:txBody>
      </p:sp>
      <p:sp>
        <p:nvSpPr>
          <p:cNvPr id="6" name="Content Placeholder 5">
            <a:extLst>
              <a:ext uri="{FF2B5EF4-FFF2-40B4-BE49-F238E27FC236}">
                <a16:creationId xmlns:a16="http://schemas.microsoft.com/office/drawing/2014/main" id="{C42B0268-EB6C-4812-BF02-EF4C045DB14C}"/>
              </a:ext>
            </a:extLst>
          </p:cNvPr>
          <p:cNvSpPr>
            <a:spLocks noGrp="1"/>
          </p:cNvSpPr>
          <p:nvPr>
            <p:ph sz="quarter" idx="4"/>
          </p:nvPr>
        </p:nvSpPr>
        <p:spPr>
          <a:xfrm>
            <a:off x="10177701" y="4133374"/>
            <a:ext cx="8546861" cy="6079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3779EF-DF05-4184-9BE0-5DC200EDDD8D}"/>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2453BE47-90E4-4304-A2F3-45B535D52BA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97BC68-1000-4A8C-9CF9-F7B94977674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vi-VN" smtClean="0"/>
              <a:t>‹#›</a:t>
            </a:fld>
            <a:endParaRPr lang="vi-VN"/>
          </a:p>
        </p:txBody>
      </p:sp>
    </p:spTree>
    <p:extLst>
      <p:ext uri="{BB962C8B-B14F-4D97-AF65-F5344CB8AC3E}">
        <p14:creationId xmlns:p14="http://schemas.microsoft.com/office/powerpoint/2010/main" val="814916745"/>
      </p:ext>
    </p:extLst>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1E603-3506-4204-BBED-0CC894A5814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AD6A9B9-EB3C-4039-A01A-CA44638E81DA}"/>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47CFB0BC-56AD-4FB5-83EB-840FE45BE22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5882226-10A2-427D-9B2F-279A14DFCC0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vi-VN" smtClean="0"/>
              <a:t>‹#›</a:t>
            </a:fld>
            <a:endParaRPr lang="vi-VN"/>
          </a:p>
        </p:txBody>
      </p:sp>
    </p:spTree>
    <p:extLst>
      <p:ext uri="{BB962C8B-B14F-4D97-AF65-F5344CB8AC3E}">
        <p14:creationId xmlns:p14="http://schemas.microsoft.com/office/powerpoint/2010/main" val="3666016869"/>
      </p:ext>
    </p:extLst>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C683C2-8F62-4F01-A079-29948BF47C44}"/>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567ACB3A-25C4-4099-A4AF-51F15F8CD9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5371DA-7796-49DD-871A-C196DFAC599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vi-VN" smtClean="0"/>
              <a:t>‹#›</a:t>
            </a:fld>
            <a:endParaRPr lang="vi-VN"/>
          </a:p>
        </p:txBody>
      </p:sp>
    </p:spTree>
    <p:extLst>
      <p:ext uri="{BB962C8B-B14F-4D97-AF65-F5344CB8AC3E}">
        <p14:creationId xmlns:p14="http://schemas.microsoft.com/office/powerpoint/2010/main" val="2327699598"/>
      </p:ext>
    </p:extLst>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EE4BC-AA22-4CDE-948E-B3493B3F1A74}"/>
              </a:ext>
            </a:extLst>
          </p:cNvPr>
          <p:cNvSpPr>
            <a:spLocks noGrp="1"/>
          </p:cNvSpPr>
          <p:nvPr>
            <p:ph type="title"/>
          </p:nvPr>
        </p:nvSpPr>
        <p:spPr>
          <a:xfrm>
            <a:off x="1384776" y="754380"/>
            <a:ext cx="6484095" cy="2640330"/>
          </a:xfrm>
        </p:spPr>
        <p:txBody>
          <a:bodyPr anchor="b"/>
          <a:lstStyle>
            <a:lvl1pPr>
              <a:defRPr sz="5277"/>
            </a:lvl1pPr>
          </a:lstStyle>
          <a:p>
            <a:r>
              <a:rPr lang="en-US"/>
              <a:t>Click to edit Master title style</a:t>
            </a:r>
          </a:p>
        </p:txBody>
      </p:sp>
      <p:sp>
        <p:nvSpPr>
          <p:cNvPr id="3" name="Content Placeholder 2">
            <a:extLst>
              <a:ext uri="{FF2B5EF4-FFF2-40B4-BE49-F238E27FC236}">
                <a16:creationId xmlns:a16="http://schemas.microsoft.com/office/drawing/2014/main" id="{D1BEDC20-2145-4B4B-8706-938206E85F81}"/>
              </a:ext>
            </a:extLst>
          </p:cNvPr>
          <p:cNvSpPr>
            <a:spLocks noGrp="1"/>
          </p:cNvSpPr>
          <p:nvPr>
            <p:ph idx="1"/>
          </p:nvPr>
        </p:nvSpPr>
        <p:spPr>
          <a:xfrm>
            <a:off x="8546861" y="1629252"/>
            <a:ext cx="10177701" cy="8041481"/>
          </a:xfrm>
        </p:spPr>
        <p:txBody>
          <a:bodyPr/>
          <a:lstStyle>
            <a:lvl1pPr>
              <a:defRPr sz="5277"/>
            </a:lvl1pPr>
            <a:lvl2pPr>
              <a:defRPr sz="4617"/>
            </a:lvl2pPr>
            <a:lvl3pPr>
              <a:defRPr sz="3958"/>
            </a:lvl3pPr>
            <a:lvl4pPr>
              <a:defRPr sz="3298"/>
            </a:lvl4pPr>
            <a:lvl5pPr>
              <a:defRPr sz="3298"/>
            </a:lvl5pPr>
            <a:lvl6pPr>
              <a:defRPr sz="3298"/>
            </a:lvl6pPr>
            <a:lvl7pPr>
              <a:defRPr sz="3298"/>
            </a:lvl7pPr>
            <a:lvl8pPr>
              <a:defRPr sz="3298"/>
            </a:lvl8pPr>
            <a:lvl9pPr>
              <a:defRPr sz="329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A395C3-069D-4E47-B2E1-974EA9E0CBF0}"/>
              </a:ext>
            </a:extLst>
          </p:cNvPr>
          <p:cNvSpPr>
            <a:spLocks noGrp="1"/>
          </p:cNvSpPr>
          <p:nvPr>
            <p:ph type="body" sz="half" idx="2"/>
          </p:nvPr>
        </p:nvSpPr>
        <p:spPr>
          <a:xfrm>
            <a:off x="1384776" y="3394710"/>
            <a:ext cx="6484095" cy="6289120"/>
          </a:xfrm>
        </p:spPr>
        <p:txBody>
          <a:bodyPr/>
          <a:lstStyle>
            <a:lvl1pPr marL="0" indent="0">
              <a:buNone/>
              <a:defRPr sz="2638"/>
            </a:lvl1pPr>
            <a:lvl2pPr marL="753923" indent="0">
              <a:buNone/>
              <a:defRPr sz="2309"/>
            </a:lvl2pPr>
            <a:lvl3pPr marL="1507846" indent="0">
              <a:buNone/>
              <a:defRPr sz="1979"/>
            </a:lvl3pPr>
            <a:lvl4pPr marL="2261768" indent="0">
              <a:buNone/>
              <a:defRPr sz="1649"/>
            </a:lvl4pPr>
            <a:lvl5pPr marL="3015691" indent="0">
              <a:buNone/>
              <a:defRPr sz="1649"/>
            </a:lvl5pPr>
            <a:lvl6pPr marL="3769614" indent="0">
              <a:buNone/>
              <a:defRPr sz="1649"/>
            </a:lvl6pPr>
            <a:lvl7pPr marL="4523537" indent="0">
              <a:buNone/>
              <a:defRPr sz="1649"/>
            </a:lvl7pPr>
            <a:lvl8pPr marL="5277460" indent="0">
              <a:buNone/>
              <a:defRPr sz="1649"/>
            </a:lvl8pPr>
            <a:lvl9pPr marL="6031382" indent="0">
              <a:buNone/>
              <a:defRPr sz="1649"/>
            </a:lvl9pPr>
          </a:lstStyle>
          <a:p>
            <a:pPr lvl="0"/>
            <a:r>
              <a:rPr lang="en-US"/>
              <a:t>Click to edit Master text styles</a:t>
            </a:r>
          </a:p>
        </p:txBody>
      </p:sp>
      <p:sp>
        <p:nvSpPr>
          <p:cNvPr id="5" name="Date Placeholder 4">
            <a:extLst>
              <a:ext uri="{FF2B5EF4-FFF2-40B4-BE49-F238E27FC236}">
                <a16:creationId xmlns:a16="http://schemas.microsoft.com/office/drawing/2014/main" id="{ADFDF218-B030-4155-B43C-5DDBA53418EB}"/>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FDF216A6-C5DC-4701-9B82-F60CC2662C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7AC87D-5748-42E4-87BE-C98D5FEFB29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vi-VN" smtClean="0"/>
              <a:t>‹#›</a:t>
            </a:fld>
            <a:endParaRPr lang="vi-VN"/>
          </a:p>
        </p:txBody>
      </p:sp>
    </p:spTree>
    <p:extLst>
      <p:ext uri="{BB962C8B-B14F-4D97-AF65-F5344CB8AC3E}">
        <p14:creationId xmlns:p14="http://schemas.microsoft.com/office/powerpoint/2010/main" val="3245919954"/>
      </p:ext>
    </p:extLst>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D21E8-2579-4595-9436-D4A91E370901}"/>
              </a:ext>
            </a:extLst>
          </p:cNvPr>
          <p:cNvSpPr>
            <a:spLocks noGrp="1"/>
          </p:cNvSpPr>
          <p:nvPr>
            <p:ph type="title"/>
          </p:nvPr>
        </p:nvSpPr>
        <p:spPr>
          <a:xfrm>
            <a:off x="1384776" y="754380"/>
            <a:ext cx="6484095" cy="2640330"/>
          </a:xfrm>
        </p:spPr>
        <p:txBody>
          <a:bodyPr anchor="b"/>
          <a:lstStyle>
            <a:lvl1pPr>
              <a:defRPr sz="5277"/>
            </a:lvl1pPr>
          </a:lstStyle>
          <a:p>
            <a:r>
              <a:rPr lang="en-US"/>
              <a:t>Click to edit Master title style</a:t>
            </a:r>
          </a:p>
        </p:txBody>
      </p:sp>
      <p:sp>
        <p:nvSpPr>
          <p:cNvPr id="3" name="Picture Placeholder 2">
            <a:extLst>
              <a:ext uri="{FF2B5EF4-FFF2-40B4-BE49-F238E27FC236}">
                <a16:creationId xmlns:a16="http://schemas.microsoft.com/office/drawing/2014/main" id="{CA532DBB-8D92-4A56-8155-3FF5EF022078}"/>
              </a:ext>
            </a:extLst>
          </p:cNvPr>
          <p:cNvSpPr>
            <a:spLocks noGrp="1"/>
          </p:cNvSpPr>
          <p:nvPr>
            <p:ph type="pic" idx="1"/>
          </p:nvPr>
        </p:nvSpPr>
        <p:spPr>
          <a:xfrm>
            <a:off x="8546861" y="1629252"/>
            <a:ext cx="10177701" cy="8041481"/>
          </a:xfrm>
        </p:spPr>
        <p:txBody>
          <a:bodyPr/>
          <a:lstStyle>
            <a:lvl1pPr marL="0" indent="0">
              <a:buNone/>
              <a:defRPr sz="5277"/>
            </a:lvl1pPr>
            <a:lvl2pPr marL="753923" indent="0">
              <a:buNone/>
              <a:defRPr sz="4617"/>
            </a:lvl2pPr>
            <a:lvl3pPr marL="1507846" indent="0">
              <a:buNone/>
              <a:defRPr sz="3958"/>
            </a:lvl3pPr>
            <a:lvl4pPr marL="2261768" indent="0">
              <a:buNone/>
              <a:defRPr sz="3298"/>
            </a:lvl4pPr>
            <a:lvl5pPr marL="3015691" indent="0">
              <a:buNone/>
              <a:defRPr sz="3298"/>
            </a:lvl5pPr>
            <a:lvl6pPr marL="3769614" indent="0">
              <a:buNone/>
              <a:defRPr sz="3298"/>
            </a:lvl6pPr>
            <a:lvl7pPr marL="4523537" indent="0">
              <a:buNone/>
              <a:defRPr sz="3298"/>
            </a:lvl7pPr>
            <a:lvl8pPr marL="5277460" indent="0">
              <a:buNone/>
              <a:defRPr sz="3298"/>
            </a:lvl8pPr>
            <a:lvl9pPr marL="6031382" indent="0">
              <a:buNone/>
              <a:defRPr sz="3298"/>
            </a:lvl9pPr>
          </a:lstStyle>
          <a:p>
            <a:endParaRPr lang="en-US"/>
          </a:p>
        </p:txBody>
      </p:sp>
      <p:sp>
        <p:nvSpPr>
          <p:cNvPr id="4" name="Text Placeholder 3">
            <a:extLst>
              <a:ext uri="{FF2B5EF4-FFF2-40B4-BE49-F238E27FC236}">
                <a16:creationId xmlns:a16="http://schemas.microsoft.com/office/drawing/2014/main" id="{38E38FAF-0501-467D-A04A-3A42DEB9F85A}"/>
              </a:ext>
            </a:extLst>
          </p:cNvPr>
          <p:cNvSpPr>
            <a:spLocks noGrp="1"/>
          </p:cNvSpPr>
          <p:nvPr>
            <p:ph type="body" sz="half" idx="2"/>
          </p:nvPr>
        </p:nvSpPr>
        <p:spPr>
          <a:xfrm>
            <a:off x="1384776" y="3394710"/>
            <a:ext cx="6484095" cy="6289120"/>
          </a:xfrm>
        </p:spPr>
        <p:txBody>
          <a:bodyPr/>
          <a:lstStyle>
            <a:lvl1pPr marL="0" indent="0">
              <a:buNone/>
              <a:defRPr sz="2638"/>
            </a:lvl1pPr>
            <a:lvl2pPr marL="753923" indent="0">
              <a:buNone/>
              <a:defRPr sz="2309"/>
            </a:lvl2pPr>
            <a:lvl3pPr marL="1507846" indent="0">
              <a:buNone/>
              <a:defRPr sz="1979"/>
            </a:lvl3pPr>
            <a:lvl4pPr marL="2261768" indent="0">
              <a:buNone/>
              <a:defRPr sz="1649"/>
            </a:lvl4pPr>
            <a:lvl5pPr marL="3015691" indent="0">
              <a:buNone/>
              <a:defRPr sz="1649"/>
            </a:lvl5pPr>
            <a:lvl6pPr marL="3769614" indent="0">
              <a:buNone/>
              <a:defRPr sz="1649"/>
            </a:lvl6pPr>
            <a:lvl7pPr marL="4523537" indent="0">
              <a:buNone/>
              <a:defRPr sz="1649"/>
            </a:lvl7pPr>
            <a:lvl8pPr marL="5277460" indent="0">
              <a:buNone/>
              <a:defRPr sz="1649"/>
            </a:lvl8pPr>
            <a:lvl9pPr marL="6031382" indent="0">
              <a:buNone/>
              <a:defRPr sz="1649"/>
            </a:lvl9pPr>
          </a:lstStyle>
          <a:p>
            <a:pPr lvl="0"/>
            <a:r>
              <a:rPr lang="en-US"/>
              <a:t>Click to edit Master text styles</a:t>
            </a:r>
          </a:p>
        </p:txBody>
      </p:sp>
      <p:sp>
        <p:nvSpPr>
          <p:cNvPr id="5" name="Date Placeholder 4">
            <a:extLst>
              <a:ext uri="{FF2B5EF4-FFF2-40B4-BE49-F238E27FC236}">
                <a16:creationId xmlns:a16="http://schemas.microsoft.com/office/drawing/2014/main" id="{6AB274E4-C82A-4CDB-937D-5865AC17C63B}"/>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5C3A6FF-C20D-4B43-BFC0-03417AF417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54621B-EA9C-486F-B121-E729F755332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vi-VN" smtClean="0"/>
              <a:t>‹#›</a:t>
            </a:fld>
            <a:endParaRPr lang="vi-VN"/>
          </a:p>
        </p:txBody>
      </p:sp>
    </p:spTree>
    <p:extLst>
      <p:ext uri="{BB962C8B-B14F-4D97-AF65-F5344CB8AC3E}">
        <p14:creationId xmlns:p14="http://schemas.microsoft.com/office/powerpoint/2010/main" val="176359054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5C0006-1298-4DD6-8AAD-146ECFFBC6A0}"/>
              </a:ext>
            </a:extLst>
          </p:cNvPr>
          <p:cNvSpPr>
            <a:spLocks noGrp="1"/>
          </p:cNvSpPr>
          <p:nvPr>
            <p:ph type="title"/>
          </p:nvPr>
        </p:nvSpPr>
        <p:spPr>
          <a:xfrm>
            <a:off x="1382157" y="602457"/>
            <a:ext cx="17339786" cy="218717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2152117-00FF-4478-8751-1334CFE0BA61}"/>
              </a:ext>
            </a:extLst>
          </p:cNvPr>
          <p:cNvSpPr>
            <a:spLocks noGrp="1"/>
          </p:cNvSpPr>
          <p:nvPr>
            <p:ph type="body" idx="1"/>
          </p:nvPr>
        </p:nvSpPr>
        <p:spPr>
          <a:xfrm>
            <a:off x="1382157" y="3012281"/>
            <a:ext cx="17339786" cy="717970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8B5BB1-4D21-4EAF-AA9E-518C5D935413}"/>
              </a:ext>
            </a:extLst>
          </p:cNvPr>
          <p:cNvSpPr>
            <a:spLocks noGrp="1"/>
          </p:cNvSpPr>
          <p:nvPr>
            <p:ph type="dt" sz="half" idx="2"/>
          </p:nvPr>
        </p:nvSpPr>
        <p:spPr>
          <a:xfrm>
            <a:off x="1382157" y="10487978"/>
            <a:ext cx="4523423" cy="602456"/>
          </a:xfrm>
          <a:prstGeom prst="rect">
            <a:avLst/>
          </a:prstGeom>
        </p:spPr>
        <p:txBody>
          <a:bodyPr vert="horz" lIns="91440" tIns="45720" rIns="91440" bIns="45720" rtlCol="0" anchor="ctr"/>
          <a:lstStyle>
            <a:lvl1pPr algn="l">
              <a:defRPr sz="1979">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DB8B95C8-085D-4187-80C9-029DDB1BDF12}"/>
              </a:ext>
            </a:extLst>
          </p:cNvPr>
          <p:cNvSpPr>
            <a:spLocks noGrp="1"/>
          </p:cNvSpPr>
          <p:nvPr>
            <p:ph type="ftr" sz="quarter" idx="3"/>
          </p:nvPr>
        </p:nvSpPr>
        <p:spPr>
          <a:xfrm>
            <a:off x="6659483" y="10487978"/>
            <a:ext cx="6785134" cy="602456"/>
          </a:xfrm>
          <a:prstGeom prst="rect">
            <a:avLst/>
          </a:prstGeom>
        </p:spPr>
        <p:txBody>
          <a:bodyPr vert="horz" lIns="91440" tIns="45720" rIns="91440" bIns="45720" rtlCol="0" anchor="ctr"/>
          <a:lstStyle>
            <a:lvl1pPr algn="ctr">
              <a:defRPr sz="1979">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F4639BD-D1D9-4893-9D20-53A7319DF4BC}"/>
              </a:ext>
            </a:extLst>
          </p:cNvPr>
          <p:cNvSpPr>
            <a:spLocks noGrp="1"/>
          </p:cNvSpPr>
          <p:nvPr>
            <p:ph type="sldNum" sz="quarter" idx="4"/>
          </p:nvPr>
        </p:nvSpPr>
        <p:spPr>
          <a:xfrm>
            <a:off x="14198520" y="10487978"/>
            <a:ext cx="4523423" cy="602456"/>
          </a:xfrm>
          <a:prstGeom prst="rect">
            <a:avLst/>
          </a:prstGeom>
        </p:spPr>
        <p:txBody>
          <a:bodyPr vert="horz" lIns="91440" tIns="45720" rIns="91440" bIns="45720" rtlCol="0" anchor="ctr"/>
          <a:lstStyle>
            <a:lvl1pPr algn="r">
              <a:defRPr sz="1979">
                <a:solidFill>
                  <a:schemeClr val="tx1">
                    <a:tint val="75000"/>
                  </a:schemeClr>
                </a:solidFill>
              </a:defRPr>
            </a:lvl1pPr>
          </a:lstStyle>
          <a:p>
            <a:pPr marL="0" lvl="0" indent="0" algn="r" rtl="0">
              <a:spcBef>
                <a:spcPts val="0"/>
              </a:spcBef>
              <a:spcAft>
                <a:spcPts val="0"/>
              </a:spcAft>
              <a:buNone/>
            </a:pPr>
            <a:fld id="{00000000-1234-1234-1234-123412341234}" type="slidenum">
              <a:rPr lang="vi-VN" smtClean="0"/>
              <a:t>‹#›</a:t>
            </a:fld>
            <a:endParaRPr lang="vi-VN"/>
          </a:p>
        </p:txBody>
      </p:sp>
    </p:spTree>
    <p:extLst>
      <p:ext uri="{BB962C8B-B14F-4D97-AF65-F5344CB8AC3E}">
        <p14:creationId xmlns:p14="http://schemas.microsoft.com/office/powerpoint/2010/main" val="409915855"/>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transition spd="slow">
    <p:push/>
  </p:transition>
  <p:hf sldNum="0" hdr="0" ftr="0" dt="0"/>
  <p:txStyles>
    <p:titleStyle>
      <a:lvl1pPr algn="l" defTabSz="1507846" rtl="0" eaLnBrk="1" latinLnBrk="0" hangingPunct="1">
        <a:lnSpc>
          <a:spcPct val="90000"/>
        </a:lnSpc>
        <a:spcBef>
          <a:spcPct val="0"/>
        </a:spcBef>
        <a:buNone/>
        <a:defRPr sz="7256" kern="1200">
          <a:solidFill>
            <a:schemeClr val="tx1"/>
          </a:solidFill>
          <a:latin typeface="+mj-lt"/>
          <a:ea typeface="+mj-ea"/>
          <a:cs typeface="+mj-cs"/>
        </a:defRPr>
      </a:lvl1pPr>
    </p:titleStyle>
    <p:bodyStyle>
      <a:lvl1pPr marL="376961" indent="-376961" algn="l" defTabSz="1507846" rtl="0" eaLnBrk="1" latinLnBrk="0" hangingPunct="1">
        <a:lnSpc>
          <a:spcPct val="90000"/>
        </a:lnSpc>
        <a:spcBef>
          <a:spcPts val="1649"/>
        </a:spcBef>
        <a:buFont typeface="Arial" panose="020B0604020202020204" pitchFamily="34" charset="0"/>
        <a:buChar char="•"/>
        <a:defRPr sz="4617" kern="1200">
          <a:solidFill>
            <a:schemeClr val="tx1"/>
          </a:solidFill>
          <a:latin typeface="+mn-lt"/>
          <a:ea typeface="+mn-ea"/>
          <a:cs typeface="+mn-cs"/>
        </a:defRPr>
      </a:lvl1pPr>
      <a:lvl2pPr marL="1130884" indent="-376961" algn="l" defTabSz="1507846" rtl="0" eaLnBrk="1" latinLnBrk="0" hangingPunct="1">
        <a:lnSpc>
          <a:spcPct val="90000"/>
        </a:lnSpc>
        <a:spcBef>
          <a:spcPts val="824"/>
        </a:spcBef>
        <a:buFont typeface="Arial" panose="020B0604020202020204" pitchFamily="34" charset="0"/>
        <a:buChar char="•"/>
        <a:defRPr sz="3958" kern="1200">
          <a:solidFill>
            <a:schemeClr val="tx1"/>
          </a:solidFill>
          <a:latin typeface="+mn-lt"/>
          <a:ea typeface="+mn-ea"/>
          <a:cs typeface="+mn-cs"/>
        </a:defRPr>
      </a:lvl2pPr>
      <a:lvl3pPr marL="1884807" indent="-376961" algn="l" defTabSz="1507846" rtl="0" eaLnBrk="1" latinLnBrk="0" hangingPunct="1">
        <a:lnSpc>
          <a:spcPct val="90000"/>
        </a:lnSpc>
        <a:spcBef>
          <a:spcPts val="824"/>
        </a:spcBef>
        <a:buFont typeface="Arial" panose="020B0604020202020204" pitchFamily="34" charset="0"/>
        <a:buChar char="•"/>
        <a:defRPr sz="3298" kern="1200">
          <a:solidFill>
            <a:schemeClr val="tx1"/>
          </a:solidFill>
          <a:latin typeface="+mn-lt"/>
          <a:ea typeface="+mn-ea"/>
          <a:cs typeface="+mn-cs"/>
        </a:defRPr>
      </a:lvl3pPr>
      <a:lvl4pPr marL="2638730" indent="-376961" algn="l" defTabSz="1507846" rtl="0" eaLnBrk="1" latinLnBrk="0" hangingPunct="1">
        <a:lnSpc>
          <a:spcPct val="90000"/>
        </a:lnSpc>
        <a:spcBef>
          <a:spcPts val="824"/>
        </a:spcBef>
        <a:buFont typeface="Arial" panose="020B0604020202020204" pitchFamily="34" charset="0"/>
        <a:buChar char="•"/>
        <a:defRPr sz="2968" kern="1200">
          <a:solidFill>
            <a:schemeClr val="tx1"/>
          </a:solidFill>
          <a:latin typeface="+mn-lt"/>
          <a:ea typeface="+mn-ea"/>
          <a:cs typeface="+mn-cs"/>
        </a:defRPr>
      </a:lvl4pPr>
      <a:lvl5pPr marL="3392653" indent="-376961" algn="l" defTabSz="1507846" rtl="0" eaLnBrk="1" latinLnBrk="0" hangingPunct="1">
        <a:lnSpc>
          <a:spcPct val="90000"/>
        </a:lnSpc>
        <a:spcBef>
          <a:spcPts val="824"/>
        </a:spcBef>
        <a:buFont typeface="Arial" panose="020B0604020202020204" pitchFamily="34" charset="0"/>
        <a:buChar char="•"/>
        <a:defRPr sz="2968" kern="1200">
          <a:solidFill>
            <a:schemeClr val="tx1"/>
          </a:solidFill>
          <a:latin typeface="+mn-lt"/>
          <a:ea typeface="+mn-ea"/>
          <a:cs typeface="+mn-cs"/>
        </a:defRPr>
      </a:lvl5pPr>
      <a:lvl6pPr marL="4146575" indent="-376961" algn="l" defTabSz="1507846" rtl="0" eaLnBrk="1" latinLnBrk="0" hangingPunct="1">
        <a:lnSpc>
          <a:spcPct val="90000"/>
        </a:lnSpc>
        <a:spcBef>
          <a:spcPts val="824"/>
        </a:spcBef>
        <a:buFont typeface="Arial" panose="020B0604020202020204" pitchFamily="34" charset="0"/>
        <a:buChar char="•"/>
        <a:defRPr sz="2968" kern="1200">
          <a:solidFill>
            <a:schemeClr val="tx1"/>
          </a:solidFill>
          <a:latin typeface="+mn-lt"/>
          <a:ea typeface="+mn-ea"/>
          <a:cs typeface="+mn-cs"/>
        </a:defRPr>
      </a:lvl6pPr>
      <a:lvl7pPr marL="4900498" indent="-376961" algn="l" defTabSz="1507846" rtl="0" eaLnBrk="1" latinLnBrk="0" hangingPunct="1">
        <a:lnSpc>
          <a:spcPct val="90000"/>
        </a:lnSpc>
        <a:spcBef>
          <a:spcPts val="824"/>
        </a:spcBef>
        <a:buFont typeface="Arial" panose="020B0604020202020204" pitchFamily="34" charset="0"/>
        <a:buChar char="•"/>
        <a:defRPr sz="2968" kern="1200">
          <a:solidFill>
            <a:schemeClr val="tx1"/>
          </a:solidFill>
          <a:latin typeface="+mn-lt"/>
          <a:ea typeface="+mn-ea"/>
          <a:cs typeface="+mn-cs"/>
        </a:defRPr>
      </a:lvl7pPr>
      <a:lvl8pPr marL="5654421" indent="-376961" algn="l" defTabSz="1507846" rtl="0" eaLnBrk="1" latinLnBrk="0" hangingPunct="1">
        <a:lnSpc>
          <a:spcPct val="90000"/>
        </a:lnSpc>
        <a:spcBef>
          <a:spcPts val="824"/>
        </a:spcBef>
        <a:buFont typeface="Arial" panose="020B0604020202020204" pitchFamily="34" charset="0"/>
        <a:buChar char="•"/>
        <a:defRPr sz="2968" kern="1200">
          <a:solidFill>
            <a:schemeClr val="tx1"/>
          </a:solidFill>
          <a:latin typeface="+mn-lt"/>
          <a:ea typeface="+mn-ea"/>
          <a:cs typeface="+mn-cs"/>
        </a:defRPr>
      </a:lvl8pPr>
      <a:lvl9pPr marL="6408344" indent="-376961" algn="l" defTabSz="1507846" rtl="0" eaLnBrk="1" latinLnBrk="0" hangingPunct="1">
        <a:lnSpc>
          <a:spcPct val="90000"/>
        </a:lnSpc>
        <a:spcBef>
          <a:spcPts val="824"/>
        </a:spcBef>
        <a:buFont typeface="Arial" panose="020B0604020202020204" pitchFamily="34" charset="0"/>
        <a:buChar char="•"/>
        <a:defRPr sz="2968" kern="1200">
          <a:solidFill>
            <a:schemeClr val="tx1"/>
          </a:solidFill>
          <a:latin typeface="+mn-lt"/>
          <a:ea typeface="+mn-ea"/>
          <a:cs typeface="+mn-cs"/>
        </a:defRPr>
      </a:lvl9pPr>
    </p:bodyStyle>
    <p:otherStyle>
      <a:defPPr>
        <a:defRPr lang="en-US"/>
      </a:defPPr>
      <a:lvl1pPr marL="0" algn="l" defTabSz="1507846" rtl="0" eaLnBrk="1" latinLnBrk="0" hangingPunct="1">
        <a:defRPr sz="2968" kern="1200">
          <a:solidFill>
            <a:schemeClr val="tx1"/>
          </a:solidFill>
          <a:latin typeface="+mn-lt"/>
          <a:ea typeface="+mn-ea"/>
          <a:cs typeface="+mn-cs"/>
        </a:defRPr>
      </a:lvl1pPr>
      <a:lvl2pPr marL="753923" algn="l" defTabSz="1507846" rtl="0" eaLnBrk="1" latinLnBrk="0" hangingPunct="1">
        <a:defRPr sz="2968" kern="1200">
          <a:solidFill>
            <a:schemeClr val="tx1"/>
          </a:solidFill>
          <a:latin typeface="+mn-lt"/>
          <a:ea typeface="+mn-ea"/>
          <a:cs typeface="+mn-cs"/>
        </a:defRPr>
      </a:lvl2pPr>
      <a:lvl3pPr marL="1507846" algn="l" defTabSz="1507846" rtl="0" eaLnBrk="1" latinLnBrk="0" hangingPunct="1">
        <a:defRPr sz="2968" kern="1200">
          <a:solidFill>
            <a:schemeClr val="tx1"/>
          </a:solidFill>
          <a:latin typeface="+mn-lt"/>
          <a:ea typeface="+mn-ea"/>
          <a:cs typeface="+mn-cs"/>
        </a:defRPr>
      </a:lvl3pPr>
      <a:lvl4pPr marL="2261768" algn="l" defTabSz="1507846" rtl="0" eaLnBrk="1" latinLnBrk="0" hangingPunct="1">
        <a:defRPr sz="2968" kern="1200">
          <a:solidFill>
            <a:schemeClr val="tx1"/>
          </a:solidFill>
          <a:latin typeface="+mn-lt"/>
          <a:ea typeface="+mn-ea"/>
          <a:cs typeface="+mn-cs"/>
        </a:defRPr>
      </a:lvl4pPr>
      <a:lvl5pPr marL="3015691" algn="l" defTabSz="1507846" rtl="0" eaLnBrk="1" latinLnBrk="0" hangingPunct="1">
        <a:defRPr sz="2968" kern="1200">
          <a:solidFill>
            <a:schemeClr val="tx1"/>
          </a:solidFill>
          <a:latin typeface="+mn-lt"/>
          <a:ea typeface="+mn-ea"/>
          <a:cs typeface="+mn-cs"/>
        </a:defRPr>
      </a:lvl5pPr>
      <a:lvl6pPr marL="3769614" algn="l" defTabSz="1507846" rtl="0" eaLnBrk="1" latinLnBrk="0" hangingPunct="1">
        <a:defRPr sz="2968" kern="1200">
          <a:solidFill>
            <a:schemeClr val="tx1"/>
          </a:solidFill>
          <a:latin typeface="+mn-lt"/>
          <a:ea typeface="+mn-ea"/>
          <a:cs typeface="+mn-cs"/>
        </a:defRPr>
      </a:lvl6pPr>
      <a:lvl7pPr marL="4523537" algn="l" defTabSz="1507846" rtl="0" eaLnBrk="1" latinLnBrk="0" hangingPunct="1">
        <a:defRPr sz="2968" kern="1200">
          <a:solidFill>
            <a:schemeClr val="tx1"/>
          </a:solidFill>
          <a:latin typeface="+mn-lt"/>
          <a:ea typeface="+mn-ea"/>
          <a:cs typeface="+mn-cs"/>
        </a:defRPr>
      </a:lvl7pPr>
      <a:lvl8pPr marL="5277460" algn="l" defTabSz="1507846" rtl="0" eaLnBrk="1" latinLnBrk="0" hangingPunct="1">
        <a:defRPr sz="2968" kern="1200">
          <a:solidFill>
            <a:schemeClr val="tx1"/>
          </a:solidFill>
          <a:latin typeface="+mn-lt"/>
          <a:ea typeface="+mn-ea"/>
          <a:cs typeface="+mn-cs"/>
        </a:defRPr>
      </a:lvl8pPr>
      <a:lvl9pPr marL="6031382" algn="l" defTabSz="1507846" rtl="0" eaLnBrk="1" latinLnBrk="0" hangingPunct="1">
        <a:defRPr sz="29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10" Type="http://schemas.openxmlformats.org/officeDocument/2006/relationships/image" Target="../media/image9.jpg"/><Relationship Id="rId4" Type="http://schemas.openxmlformats.org/officeDocument/2006/relationships/image" Target="../media/image3.png"/><Relationship Id="rId9" Type="http://schemas.openxmlformats.org/officeDocument/2006/relationships/image" Target="../media/image8.jpg"/></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58.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0.emf"/><Relationship Id="rId5" Type="http://schemas.openxmlformats.org/officeDocument/2006/relationships/package" Target="../embeddings/Microsoft_Excel_Worksheet1.xlsx"/><Relationship Id="rId4" Type="http://schemas.openxmlformats.org/officeDocument/2006/relationships/hyperlink" Target="TestCase_FarmSys_Nhom1.xlsx"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desktop.github.com"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sv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8" Type="http://schemas.openxmlformats.org/officeDocument/2006/relationships/image" Target="../media/image87.jpe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jpeg"/><Relationship Id="rId10" Type="http://schemas.openxmlformats.org/officeDocument/2006/relationships/image" Target="../media/image89.svg"/><Relationship Id="rId4" Type="http://schemas.openxmlformats.org/officeDocument/2006/relationships/image" Target="../media/image83.png"/><Relationship Id="rId9" Type="http://schemas.openxmlformats.org/officeDocument/2006/relationships/image" Target="../media/image8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0.emf"/><Relationship Id="rId5" Type="http://schemas.openxmlformats.org/officeDocument/2006/relationships/package" Target="../embeddings/Microsoft_Excel_Worksheet.xlsx"/><Relationship Id="rId4" Type="http://schemas.openxmlformats.org/officeDocument/2006/relationships/hyperlink" Target="PhanChiaCongViec_Nhom1.xlsx"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90.gi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png"/><Relationship Id="rId7" Type="http://schemas.openxmlformats.org/officeDocument/2006/relationships/image" Target="../media/image15.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jpeg"/></Relationships>
</file>

<file path=ppt/slides/_rels/slide7.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18" Type="http://schemas.openxmlformats.org/officeDocument/2006/relationships/image" Target="../media/image39.png"/><Relationship Id="rId3" Type="http://schemas.openxmlformats.org/officeDocument/2006/relationships/image" Target="../media/image1.png"/><Relationship Id="rId7" Type="http://schemas.openxmlformats.org/officeDocument/2006/relationships/image" Target="../media/image28.svg"/><Relationship Id="rId12" Type="http://schemas.openxmlformats.org/officeDocument/2006/relationships/image" Target="../media/image33.png"/><Relationship Id="rId17" Type="http://schemas.openxmlformats.org/officeDocument/2006/relationships/image" Target="../media/image38.svg"/><Relationship Id="rId2" Type="http://schemas.openxmlformats.org/officeDocument/2006/relationships/notesSlide" Target="../notesSlides/notesSlide9.xml"/><Relationship Id="rId16"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5" Type="http://schemas.openxmlformats.org/officeDocument/2006/relationships/image" Target="../media/image36.svg"/><Relationship Id="rId10" Type="http://schemas.openxmlformats.org/officeDocument/2006/relationships/image" Target="../media/image31.png"/><Relationship Id="rId19" Type="http://schemas.openxmlformats.org/officeDocument/2006/relationships/image" Target="../media/image40.svg"/><Relationship Id="rId4" Type="http://schemas.openxmlformats.org/officeDocument/2006/relationships/image" Target="../media/image25.png"/><Relationship Id="rId9" Type="http://schemas.openxmlformats.org/officeDocument/2006/relationships/image" Target="../media/image30.svg"/><Relationship Id="rId1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8"/>
          <p:cNvSpPr/>
          <p:nvPr/>
        </p:nvSpPr>
        <p:spPr>
          <a:xfrm>
            <a:off x="-2253" y="1283"/>
            <a:ext cx="21445446" cy="11314417"/>
          </a:xfrm>
          <a:custGeom>
            <a:avLst/>
            <a:gdLst/>
            <a:ahLst/>
            <a:cxnLst/>
            <a:rect l="l" t="t" r="r" b="b"/>
            <a:pathLst>
              <a:path w="20106379" h="11314417" extrusionOk="0">
                <a:moveTo>
                  <a:pt x="0" y="0"/>
                </a:moveTo>
                <a:lnTo>
                  <a:pt x="20106380" y="0"/>
                </a:lnTo>
                <a:lnTo>
                  <a:pt x="20106380" y="11314417"/>
                </a:lnTo>
                <a:lnTo>
                  <a:pt x="0" y="1131441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200" name="Google Shape;200;p28"/>
          <p:cNvGrpSpPr/>
          <p:nvPr/>
        </p:nvGrpSpPr>
        <p:grpSpPr>
          <a:xfrm>
            <a:off x="-2253" y="0"/>
            <a:ext cx="5327065" cy="1800259"/>
            <a:chOff x="-2253" y="0"/>
            <a:chExt cx="5327065" cy="1800259"/>
          </a:xfrm>
        </p:grpSpPr>
        <p:sp>
          <p:nvSpPr>
            <p:cNvPr id="201" name="Google Shape;201;p28"/>
            <p:cNvSpPr/>
            <p:nvPr/>
          </p:nvSpPr>
          <p:spPr>
            <a:xfrm>
              <a:off x="1985960" y="0"/>
              <a:ext cx="3338852" cy="1706059"/>
            </a:xfrm>
            <a:custGeom>
              <a:avLst/>
              <a:gdLst/>
              <a:ahLst/>
              <a:cxnLst/>
              <a:rect l="l" t="t" r="r" b="b"/>
              <a:pathLst>
                <a:path w="3338852" h="1706059" extrusionOk="0">
                  <a:moveTo>
                    <a:pt x="0" y="1402423"/>
                  </a:moveTo>
                  <a:cubicBezTo>
                    <a:pt x="62172" y="1402423"/>
                    <a:pt x="1430473" y="2014720"/>
                    <a:pt x="2462901" y="1528022"/>
                  </a:cubicBezTo>
                  <a:cubicBezTo>
                    <a:pt x="3495328" y="1041324"/>
                    <a:pt x="3333619" y="0"/>
                    <a:pt x="3333619" y="0"/>
                  </a:cubicBezTo>
                  <a:lnTo>
                    <a:pt x="1306025" y="0"/>
                  </a:lnTo>
                  <a:lnTo>
                    <a:pt x="0" y="1402423"/>
                  </a:lnTo>
                  <a:close/>
                </a:path>
              </a:pathLst>
            </a:custGeom>
            <a:solidFill>
              <a:srgbClr val="92D05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2" name="Google Shape;202;p28"/>
            <p:cNvSpPr/>
            <p:nvPr/>
          </p:nvSpPr>
          <p:spPr>
            <a:xfrm>
              <a:off x="-2253" y="0"/>
              <a:ext cx="4898379" cy="1800259"/>
            </a:xfrm>
            <a:custGeom>
              <a:avLst/>
              <a:gdLst/>
              <a:ahLst/>
              <a:cxnLst/>
              <a:rect l="l" t="t" r="r" b="b"/>
              <a:pathLst>
                <a:path w="4898378" h="1800258" extrusionOk="0">
                  <a:moveTo>
                    <a:pt x="79" y="0"/>
                  </a:moveTo>
                  <a:lnTo>
                    <a:pt x="79" y="1810621"/>
                  </a:lnTo>
                  <a:cubicBezTo>
                    <a:pt x="79" y="1810621"/>
                    <a:pt x="315020" y="961673"/>
                    <a:pt x="1683321" y="1369767"/>
                  </a:cubicBezTo>
                  <a:cubicBezTo>
                    <a:pt x="3051623" y="1777860"/>
                    <a:pt x="4898877" y="1627560"/>
                    <a:pt x="4898877" y="0"/>
                  </a:cubicBezTo>
                  <a:cubicBezTo>
                    <a:pt x="4898877" y="0"/>
                    <a:pt x="-22738" y="0"/>
                    <a:pt x="79" y="0"/>
                  </a:cubicBezTo>
                  <a:close/>
                </a:path>
              </a:pathLst>
            </a:custGeom>
            <a:solidFill>
              <a:srgbClr val="92D05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03" name="Google Shape;203;p28"/>
          <p:cNvSpPr txBox="1"/>
          <p:nvPr/>
        </p:nvSpPr>
        <p:spPr>
          <a:xfrm>
            <a:off x="917377" y="2299293"/>
            <a:ext cx="8369283" cy="2336400"/>
          </a:xfrm>
          <a:prstGeom prst="rect">
            <a:avLst/>
          </a:prstGeom>
          <a:noFill/>
          <a:ln>
            <a:noFill/>
          </a:ln>
        </p:spPr>
        <p:txBody>
          <a:bodyPr spcFirstLastPara="1" wrap="square" lIns="0" tIns="15875" rIns="0" bIns="0" anchor="t" anchorCtr="0">
            <a:noAutofit/>
          </a:bodyPr>
          <a:lstStyle/>
          <a:p>
            <a:pPr marL="0" marR="0" lvl="0" indent="0" algn="l" rtl="0">
              <a:lnSpc>
                <a:spcPct val="100000"/>
              </a:lnSpc>
              <a:spcBef>
                <a:spcPts val="0"/>
              </a:spcBef>
              <a:spcAft>
                <a:spcPts val="0"/>
              </a:spcAft>
              <a:buClr>
                <a:srgbClr val="000000"/>
              </a:buClr>
              <a:buSzPts val="8000"/>
              <a:buFont typeface="Arial"/>
              <a:buNone/>
            </a:pPr>
            <a:r>
              <a:rPr lang="vi-VN" sz="14500" b="1">
                <a:solidFill>
                  <a:schemeClr val="accent6"/>
                </a:solidFill>
                <a:latin typeface="Open Sans ExtraBold"/>
                <a:ea typeface="Open Sans ExtraBold"/>
                <a:cs typeface="Open Sans ExtraBold"/>
                <a:sym typeface="Open Sans ExtraBold"/>
              </a:rPr>
              <a:t>Dự Án 1</a:t>
            </a:r>
            <a:endParaRPr sz="14500" b="0" i="0" u="none" strike="noStrike" cap="none">
              <a:solidFill>
                <a:schemeClr val="accent6"/>
              </a:solidFill>
              <a:latin typeface="Open Sans ExtraBold"/>
              <a:ea typeface="Open Sans ExtraBold"/>
              <a:cs typeface="Open Sans ExtraBold"/>
              <a:sym typeface="Open Sans ExtraBold"/>
            </a:endParaRPr>
          </a:p>
        </p:txBody>
      </p:sp>
      <p:sp>
        <p:nvSpPr>
          <p:cNvPr id="205" name="Google Shape;205;p28"/>
          <p:cNvSpPr txBox="1"/>
          <p:nvPr/>
        </p:nvSpPr>
        <p:spPr>
          <a:xfrm>
            <a:off x="917377" y="4846466"/>
            <a:ext cx="10756766" cy="5540889"/>
          </a:xfrm>
          <a:prstGeom prst="rect">
            <a:avLst/>
          </a:prstGeom>
          <a:noFill/>
          <a:ln>
            <a:noFill/>
          </a:ln>
        </p:spPr>
        <p:txBody>
          <a:bodyPr spcFirstLastPara="1" wrap="square" lIns="0" tIns="12050" rIns="0" bIns="0" anchor="t" anchorCtr="0">
            <a:noAutofit/>
          </a:bodyPr>
          <a:lstStyle/>
          <a:p>
            <a:pPr marL="0" marR="0" lvl="0" indent="0" algn="l" rtl="0">
              <a:lnSpc>
                <a:spcPct val="100000"/>
              </a:lnSpc>
              <a:spcBef>
                <a:spcPts val="0"/>
              </a:spcBef>
              <a:spcAft>
                <a:spcPts val="0"/>
              </a:spcAft>
              <a:buClr>
                <a:srgbClr val="000000"/>
              </a:buClr>
              <a:buSzPts val="6700"/>
              <a:buFont typeface="Arial"/>
              <a:buNone/>
            </a:pPr>
            <a:r>
              <a:rPr lang="vi-VN" sz="6700" b="1" i="0" u="none" strike="noStrike" cap="none">
                <a:solidFill>
                  <a:srgbClr val="404041"/>
                </a:solidFill>
                <a:latin typeface="Arial"/>
                <a:ea typeface="Arial"/>
                <a:cs typeface="Arial"/>
                <a:sym typeface="Arial"/>
              </a:rPr>
              <a:t>Nhóm </a:t>
            </a:r>
            <a:r>
              <a:rPr lang="vi-VN" sz="6700" b="1">
                <a:solidFill>
                  <a:srgbClr val="404041"/>
                </a:solidFill>
              </a:rPr>
              <a:t>1 (PROTEAM)</a:t>
            </a:r>
            <a:endParaRPr sz="6700" b="1" i="0" u="none" strike="noStrike" cap="none">
              <a:solidFill>
                <a:schemeClr val="dk1"/>
              </a:solidFill>
              <a:latin typeface="Arial"/>
              <a:ea typeface="Arial"/>
              <a:cs typeface="Arial"/>
              <a:sym typeface="Arial"/>
            </a:endParaRPr>
          </a:p>
          <a:p>
            <a:pPr marL="12700" marR="5080" lvl="0" indent="0" algn="l" rtl="0">
              <a:lnSpc>
                <a:spcPct val="107900"/>
              </a:lnSpc>
              <a:spcBef>
                <a:spcPts val="4075"/>
              </a:spcBef>
              <a:spcAft>
                <a:spcPts val="0"/>
              </a:spcAft>
              <a:buClr>
                <a:srgbClr val="000000"/>
              </a:buClr>
              <a:buSzPts val="4800"/>
              <a:buFont typeface="Arial"/>
              <a:buNone/>
            </a:pPr>
            <a:r>
              <a:rPr lang="vi-VN" sz="4800" b="0" i="0" u="none" strike="noStrike" cap="none">
                <a:solidFill>
                  <a:srgbClr val="404041"/>
                </a:solidFill>
                <a:latin typeface="Arial"/>
                <a:ea typeface="Arial"/>
                <a:cs typeface="Arial"/>
                <a:sym typeface="Arial"/>
              </a:rPr>
              <a:t>Lớp : IT16302</a:t>
            </a:r>
            <a:endParaRPr lang="en-US" sz="4800" b="0" i="0" u="none" strike="noStrike" cap="none">
              <a:solidFill>
                <a:srgbClr val="404041"/>
              </a:solidFill>
              <a:latin typeface="Arial"/>
              <a:ea typeface="Arial"/>
              <a:cs typeface="Arial"/>
              <a:sym typeface="Arial"/>
            </a:endParaRPr>
          </a:p>
          <a:p>
            <a:pPr marL="12700" marR="5080" lvl="0" indent="0" algn="l" rtl="0">
              <a:lnSpc>
                <a:spcPct val="107900"/>
              </a:lnSpc>
              <a:spcBef>
                <a:spcPts val="4075"/>
              </a:spcBef>
              <a:spcAft>
                <a:spcPts val="0"/>
              </a:spcAft>
              <a:buClr>
                <a:srgbClr val="000000"/>
              </a:buClr>
              <a:buSzPts val="4800"/>
              <a:buFont typeface="Arial"/>
              <a:buNone/>
            </a:pPr>
            <a:r>
              <a:rPr lang="en-US" sz="4800" b="0" i="0" u="none" strike="noStrike" cap="none">
                <a:solidFill>
                  <a:srgbClr val="404041"/>
                </a:solidFill>
                <a:latin typeface="Arial"/>
                <a:ea typeface="Arial"/>
                <a:cs typeface="Arial"/>
                <a:sym typeface="Arial"/>
              </a:rPr>
              <a:t>Đề tài: </a:t>
            </a:r>
            <a:r>
              <a:rPr lang="vi-VN" sz="4800" b="1">
                <a:solidFill>
                  <a:srgbClr val="202124"/>
                </a:solidFill>
                <a:effectLst/>
                <a:latin typeface="Times New Roman" panose="02020603050405020304" pitchFamily="18" charset="0"/>
                <a:ea typeface="Times New Roman" panose="02020603050405020304" pitchFamily="18" charset="0"/>
              </a:rPr>
              <a:t>Quản Lý Nông Trại Thủy Canh</a:t>
            </a:r>
            <a:endParaRPr lang="en-US" sz="4800" b="1">
              <a:solidFill>
                <a:srgbClr val="202124"/>
              </a:solidFill>
              <a:effectLst/>
              <a:latin typeface="Times New Roman" panose="02020603050405020304" pitchFamily="18" charset="0"/>
              <a:ea typeface="Times New Roman" panose="02020603050405020304" pitchFamily="18" charset="0"/>
            </a:endParaRPr>
          </a:p>
          <a:p>
            <a:pPr marL="12700" marR="5080" lvl="0" indent="0" algn="l" rtl="0">
              <a:lnSpc>
                <a:spcPct val="107900"/>
              </a:lnSpc>
              <a:spcBef>
                <a:spcPts val="4075"/>
              </a:spcBef>
              <a:spcAft>
                <a:spcPts val="0"/>
              </a:spcAft>
              <a:buClr>
                <a:srgbClr val="000000"/>
              </a:buClr>
              <a:buSzPts val="4800"/>
              <a:buFont typeface="Arial"/>
              <a:buNone/>
            </a:pPr>
            <a:r>
              <a:rPr lang="vi-VN" sz="4800" b="0" i="0" u="none" strike="noStrike" cap="none">
                <a:solidFill>
                  <a:srgbClr val="404041"/>
                </a:solidFill>
                <a:latin typeface="Arial"/>
                <a:ea typeface="Arial"/>
                <a:cs typeface="Arial"/>
                <a:sym typeface="Arial"/>
              </a:rPr>
              <a:t>Giảng viên: Thầy </a:t>
            </a:r>
            <a:r>
              <a:rPr lang="vi-VN" sz="4800">
                <a:solidFill>
                  <a:srgbClr val="404041"/>
                </a:solidFill>
              </a:rPr>
              <a:t>Nguyễn Đỗ Anh Khoa</a:t>
            </a:r>
            <a:endParaRPr lang="en-US" sz="4800">
              <a:solidFill>
                <a:srgbClr val="404041"/>
              </a:solidFill>
            </a:endParaRPr>
          </a:p>
          <a:p>
            <a:pPr marL="12700" marR="5080" lvl="0" indent="0" algn="l" rtl="0">
              <a:lnSpc>
                <a:spcPct val="107900"/>
              </a:lnSpc>
              <a:spcBef>
                <a:spcPts val="4075"/>
              </a:spcBef>
              <a:spcAft>
                <a:spcPts val="0"/>
              </a:spcAft>
              <a:buNone/>
            </a:pPr>
            <a:endParaRPr lang="en-US" sz="4800">
              <a:solidFill>
                <a:srgbClr val="404041"/>
              </a:solidFill>
            </a:endParaRPr>
          </a:p>
          <a:p>
            <a:pPr marL="12700" marR="5080" lvl="0" indent="0" algn="l" rtl="0">
              <a:lnSpc>
                <a:spcPct val="107900"/>
              </a:lnSpc>
              <a:spcBef>
                <a:spcPts val="4075"/>
              </a:spcBef>
              <a:spcAft>
                <a:spcPts val="0"/>
              </a:spcAft>
              <a:buNone/>
            </a:pPr>
            <a:endParaRPr/>
          </a:p>
          <a:p>
            <a:pPr marL="12700" marR="5080" lvl="0" indent="0" algn="l" rtl="0">
              <a:lnSpc>
                <a:spcPct val="107900"/>
              </a:lnSpc>
              <a:spcBef>
                <a:spcPts val="4075"/>
              </a:spcBef>
              <a:spcAft>
                <a:spcPts val="0"/>
              </a:spcAft>
              <a:buClr>
                <a:srgbClr val="000000"/>
              </a:buClr>
              <a:buSzPts val="2800"/>
              <a:buFont typeface="Arial"/>
              <a:buNone/>
            </a:pPr>
            <a:endParaRPr sz="2800" b="0" i="0" u="none" strike="noStrike" cap="none">
              <a:solidFill>
                <a:srgbClr val="404041"/>
              </a:solidFill>
              <a:latin typeface="Arial"/>
              <a:ea typeface="Arial"/>
              <a:cs typeface="Arial"/>
              <a:sym typeface="Arial"/>
            </a:endParaRPr>
          </a:p>
        </p:txBody>
      </p:sp>
      <p:sp>
        <p:nvSpPr>
          <p:cNvPr id="206" name="Google Shape;206;p28"/>
          <p:cNvSpPr txBox="1">
            <a:spLocks noGrp="1"/>
          </p:cNvSpPr>
          <p:nvPr>
            <p:ph type="sldNum" sz="quarter" idx="12"/>
          </p:nvPr>
        </p:nvSpPr>
        <p:spPr>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Clr>
                <a:srgbClr val="000000"/>
              </a:buClr>
              <a:buSzPts val="2400"/>
              <a:buFont typeface="Arial"/>
              <a:buNone/>
            </a:pPr>
            <a:fld id="{00000000-1234-1234-1234-123412341234}" type="slidenum">
              <a:rPr lang="vi-VN"/>
              <a:t>1</a:t>
            </a:fld>
            <a:endParaRPr/>
          </a:p>
        </p:txBody>
      </p:sp>
      <p:pic>
        <p:nvPicPr>
          <p:cNvPr id="12" name="Google Shape;445;p35">
            <a:extLst>
              <a:ext uri="{FF2B5EF4-FFF2-40B4-BE49-F238E27FC236}">
                <a16:creationId xmlns:a16="http://schemas.microsoft.com/office/drawing/2014/main" id="{5B7FDABB-2B16-45B9-9F4B-7134BD83617E}"/>
              </a:ext>
            </a:extLst>
          </p:cNvPr>
          <p:cNvPicPr preferRelativeResize="0"/>
          <p:nvPr/>
        </p:nvPicPr>
        <p:blipFill rotWithShape="1">
          <a:blip r:embed="rId3">
            <a:alphaModFix amt="70000"/>
          </a:blip>
          <a:srcRect/>
          <a:stretch/>
        </p:blipFill>
        <p:spPr>
          <a:xfrm>
            <a:off x="-2553383" y="-2168928"/>
            <a:ext cx="26078189" cy="14366689"/>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93"/>
        <p:cNvGrpSpPr/>
        <p:nvPr/>
      </p:nvGrpSpPr>
      <p:grpSpPr>
        <a:xfrm>
          <a:off x="0" y="0"/>
          <a:ext cx="0" cy="0"/>
          <a:chOff x="0" y="0"/>
          <a:chExt cx="0" cy="0"/>
        </a:xfrm>
      </p:grpSpPr>
      <p:sp>
        <p:nvSpPr>
          <p:cNvPr id="307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317595" y="2462538"/>
            <a:ext cx="5500686" cy="5769875"/>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8" name="Google Shape;498;p38"/>
          <p:cNvSpPr txBox="1"/>
          <p:nvPr/>
        </p:nvSpPr>
        <p:spPr>
          <a:xfrm>
            <a:off x="1696283" y="3245988"/>
            <a:ext cx="4334947" cy="4202974"/>
          </a:xfrm>
          <a:noFill/>
        </p:spPr>
        <p:txBody>
          <a:bodyPr spcFirstLastPara="1" vert="horz" lIns="91440" tIns="45720" rIns="91440" bIns="45720" rtlCol="0" anchor="ctr" anchorCtr="0">
            <a:normAutofit/>
          </a:bodyPr>
          <a:lstStyle/>
          <a:p>
            <a:pPr marL="0" marR="0" lvl="0" indent="0" algn="ctr">
              <a:lnSpc>
                <a:spcPct val="90000"/>
              </a:lnSpc>
              <a:spcBef>
                <a:spcPct val="0"/>
              </a:spcBef>
              <a:spcAft>
                <a:spcPts val="600"/>
              </a:spcAft>
              <a:buClr>
                <a:srgbClr val="000000"/>
              </a:buClr>
              <a:buSzPts val="3800"/>
            </a:pPr>
            <a:r>
              <a:rPr lang="en-US" sz="5900" b="1" i="0" u="none" strike="noStrike" kern="1200" cap="none">
                <a:solidFill>
                  <a:srgbClr val="FFFFFF"/>
                </a:solidFill>
                <a:latin typeface="+mj-lt"/>
                <a:ea typeface="+mj-ea"/>
                <a:cs typeface="+mj-cs"/>
                <a:sym typeface="Times New Roman"/>
              </a:rPr>
              <a:t>Yêu cầu bảo mật</a:t>
            </a:r>
            <a:endParaRPr lang="en-US" sz="5900" b="1" i="0" u="none" strike="noStrike" kern="1200" cap="none">
              <a:solidFill>
                <a:srgbClr val="FFFFFF"/>
              </a:solidFill>
              <a:highlight>
                <a:srgbClr val="D6E3BC"/>
              </a:highlight>
              <a:latin typeface="+mj-lt"/>
              <a:ea typeface="+mj-ea"/>
              <a:cs typeface="+mj-cs"/>
              <a:sym typeface="Arial"/>
            </a:endParaRPr>
          </a:p>
        </p:txBody>
      </p:sp>
      <p:pic>
        <p:nvPicPr>
          <p:cNvPr id="3074" name="Picture 2" descr="Cam kết bảo mật thông tin">
            <a:extLst>
              <a:ext uri="{FF2B5EF4-FFF2-40B4-BE49-F238E27FC236}">
                <a16:creationId xmlns:a16="http://schemas.microsoft.com/office/drawing/2014/main" id="{A7E7E4BE-CC22-4BEC-B21E-3D04EB72839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77595" y="1686641"/>
            <a:ext cx="11181091" cy="79385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98"/>
                                        </p:tgtEl>
                                        <p:attrNameLst>
                                          <p:attrName>style.visibility</p:attrName>
                                        </p:attrNameLst>
                                      </p:cBhvr>
                                      <p:to>
                                        <p:strVal val="visible"/>
                                      </p:to>
                                    </p:set>
                                    <p:animEffect transition="in" filter="fade">
                                      <p:cBhvr>
                                        <p:cTn id="7" dur="300"/>
                                        <p:tgtEl>
                                          <p:spTgt spid="498"/>
                                        </p:tgtEl>
                                      </p:cBhvr>
                                    </p:animEffect>
                                    <p:anim calcmode="lin" valueType="num">
                                      <p:cBhvr>
                                        <p:cTn id="8" dur="300" fill="hold"/>
                                        <p:tgtEl>
                                          <p:spTgt spid="498"/>
                                        </p:tgtEl>
                                        <p:attrNameLst>
                                          <p:attrName>ppt_x</p:attrName>
                                        </p:attrNameLst>
                                      </p:cBhvr>
                                      <p:tavLst>
                                        <p:tav tm="0">
                                          <p:val>
                                            <p:strVal val="#ppt_x"/>
                                          </p:val>
                                        </p:tav>
                                        <p:tav tm="100000">
                                          <p:val>
                                            <p:strVal val="#ppt_x"/>
                                          </p:val>
                                        </p:tav>
                                      </p:tavLst>
                                    </p:anim>
                                    <p:anim calcmode="lin" valueType="num">
                                      <p:cBhvr>
                                        <p:cTn id="9" dur="300" fill="hold"/>
                                        <p:tgtEl>
                                          <p:spTgt spid="4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grpSp>
        <p:nvGrpSpPr>
          <p:cNvPr id="507" name="Google Shape;507;p39"/>
          <p:cNvGrpSpPr/>
          <p:nvPr/>
        </p:nvGrpSpPr>
        <p:grpSpPr>
          <a:xfrm>
            <a:off x="-1042976" y="161468"/>
            <a:ext cx="21891199" cy="11989936"/>
            <a:chOff x="0" y="-178744"/>
            <a:chExt cx="24904663" cy="14533256"/>
          </a:xfrm>
        </p:grpSpPr>
        <p:pic>
          <p:nvPicPr>
            <p:cNvPr id="508" name="Google Shape;508;p39"/>
            <p:cNvPicPr preferRelativeResize="0"/>
            <p:nvPr/>
          </p:nvPicPr>
          <p:blipFill rotWithShape="1">
            <a:blip r:embed="rId3">
              <a:alphaModFix amt="70000"/>
            </a:blip>
            <a:srcRect/>
            <a:stretch/>
          </p:blipFill>
          <p:spPr>
            <a:xfrm>
              <a:off x="0" y="0"/>
              <a:ext cx="14227481" cy="14354512"/>
            </a:xfrm>
            <a:prstGeom prst="rect">
              <a:avLst/>
            </a:prstGeom>
            <a:noFill/>
            <a:ln>
              <a:noFill/>
            </a:ln>
          </p:spPr>
        </p:pic>
        <p:pic>
          <p:nvPicPr>
            <p:cNvPr id="509" name="Google Shape;509;p39"/>
            <p:cNvPicPr preferRelativeResize="0"/>
            <p:nvPr/>
          </p:nvPicPr>
          <p:blipFill rotWithShape="1">
            <a:blip r:embed="rId3">
              <a:alphaModFix amt="70000"/>
            </a:blip>
            <a:srcRect/>
            <a:stretch/>
          </p:blipFill>
          <p:spPr>
            <a:xfrm>
              <a:off x="14227495" y="-178744"/>
              <a:ext cx="10677168" cy="14354534"/>
            </a:xfrm>
            <a:prstGeom prst="rect">
              <a:avLst/>
            </a:prstGeom>
            <a:noFill/>
            <a:ln>
              <a:noFill/>
            </a:ln>
          </p:spPr>
        </p:pic>
      </p:grpSp>
      <p:sp>
        <p:nvSpPr>
          <p:cNvPr id="511" name="Google Shape;511;p39"/>
          <p:cNvSpPr txBox="1"/>
          <p:nvPr/>
        </p:nvSpPr>
        <p:spPr>
          <a:xfrm>
            <a:off x="4367200" y="635065"/>
            <a:ext cx="11369699" cy="1433726"/>
          </a:xfrm>
          <a:prstGeom prst="rect">
            <a:avLst/>
          </a:prstGeom>
          <a:noFill/>
          <a:ln>
            <a:noFill/>
          </a:ln>
        </p:spPr>
        <p:txBody>
          <a:bodyPr spcFirstLastPara="1" wrap="square" lIns="0" tIns="0" rIns="0" bIns="0" anchor="ctr" anchorCtr="0">
            <a:spAutoFit/>
          </a:bodyPr>
          <a:lstStyle/>
          <a:p>
            <a:pPr marL="0" marR="0" lvl="0" indent="0" algn="ctr" rtl="0">
              <a:lnSpc>
                <a:spcPct val="140000"/>
              </a:lnSpc>
              <a:spcBef>
                <a:spcPts val="1100"/>
              </a:spcBef>
              <a:spcAft>
                <a:spcPts val="0"/>
              </a:spcAft>
              <a:buClr>
                <a:srgbClr val="000000"/>
              </a:buClr>
              <a:buSzPts val="3800"/>
              <a:buFont typeface="Arial"/>
              <a:buNone/>
            </a:pPr>
            <a:r>
              <a:rPr lang="vi-VN" sz="6000" b="1" i="0" u="none" strike="noStrike" cap="none">
                <a:solidFill>
                  <a:srgbClr val="202124"/>
                </a:solidFill>
                <a:latin typeface="Times New Roman"/>
                <a:ea typeface="Times New Roman"/>
                <a:cs typeface="Times New Roman"/>
                <a:sym typeface="Times New Roman"/>
              </a:rPr>
              <a:t>Yêu cầu về môi trường công nghệ</a:t>
            </a:r>
            <a:endParaRPr sz="6000" b="1" i="0" u="none" strike="noStrike" cap="none">
              <a:solidFill>
                <a:srgbClr val="000000"/>
              </a:solidFill>
              <a:highlight>
                <a:srgbClr val="D6E3BC"/>
              </a:highlight>
              <a:sym typeface="Arial"/>
            </a:endParaRPr>
          </a:p>
        </p:txBody>
      </p:sp>
      <p:pic>
        <p:nvPicPr>
          <p:cNvPr id="512" name="Google Shape;512;p39"/>
          <p:cNvPicPr preferRelativeResize="0"/>
          <p:nvPr/>
        </p:nvPicPr>
        <p:blipFill>
          <a:blip r:embed="rId4">
            <a:alphaModFix/>
          </a:blip>
          <a:stretch>
            <a:fillRect/>
          </a:stretch>
        </p:blipFill>
        <p:spPr>
          <a:xfrm>
            <a:off x="1038265" y="3828649"/>
            <a:ext cx="4029675" cy="2981252"/>
          </a:xfrm>
          <a:prstGeom prst="rect">
            <a:avLst/>
          </a:prstGeom>
          <a:noFill/>
          <a:ln>
            <a:noFill/>
          </a:ln>
        </p:spPr>
      </p:pic>
      <p:pic>
        <p:nvPicPr>
          <p:cNvPr id="513" name="Google Shape;513;p39"/>
          <p:cNvPicPr preferRelativeResize="0"/>
          <p:nvPr/>
        </p:nvPicPr>
        <p:blipFill>
          <a:blip r:embed="rId5">
            <a:alphaModFix/>
          </a:blip>
          <a:stretch>
            <a:fillRect/>
          </a:stretch>
        </p:blipFill>
        <p:spPr>
          <a:xfrm>
            <a:off x="14012364" y="3828649"/>
            <a:ext cx="4361405" cy="2981250"/>
          </a:xfrm>
          <a:prstGeom prst="rect">
            <a:avLst/>
          </a:prstGeom>
          <a:noFill/>
          <a:ln>
            <a:noFill/>
          </a:ln>
        </p:spPr>
      </p:pic>
      <p:pic>
        <p:nvPicPr>
          <p:cNvPr id="515" name="Google Shape;515;p39"/>
          <p:cNvPicPr preferRelativeResize="0"/>
          <p:nvPr/>
        </p:nvPicPr>
        <p:blipFill>
          <a:blip r:embed="rId6">
            <a:alphaModFix/>
          </a:blip>
          <a:stretch>
            <a:fillRect/>
          </a:stretch>
        </p:blipFill>
        <p:spPr>
          <a:xfrm>
            <a:off x="6490654" y="3714224"/>
            <a:ext cx="5282725" cy="3095675"/>
          </a:xfrm>
          <a:prstGeom prst="rect">
            <a:avLst/>
          </a:prstGeom>
          <a:noFill/>
          <a:ln>
            <a:noFill/>
          </a:ln>
        </p:spPr>
      </p:pic>
      <p:sp>
        <p:nvSpPr>
          <p:cNvPr id="516" name="Google Shape;516;p39"/>
          <p:cNvSpPr txBox="1"/>
          <p:nvPr/>
        </p:nvSpPr>
        <p:spPr>
          <a:xfrm>
            <a:off x="904078" y="7022726"/>
            <a:ext cx="4411764" cy="959207"/>
          </a:xfrm>
          <a:prstGeom prst="rect">
            <a:avLst/>
          </a:prstGeom>
          <a:solidFill>
            <a:srgbClr val="01FF01"/>
          </a:solidFill>
          <a:ln>
            <a:noFill/>
          </a:ln>
        </p:spPr>
        <p:txBody>
          <a:bodyPr spcFirstLastPara="1" wrap="square" lIns="91425" tIns="91425" rIns="91425" bIns="91425" anchor="ctr" anchorCtr="0">
            <a:spAutoFit/>
          </a:bodyPr>
          <a:lstStyle/>
          <a:p>
            <a:pPr marL="0" lvl="0" indent="0" algn="ctr" rtl="0">
              <a:lnSpc>
                <a:spcPct val="140000"/>
              </a:lnSpc>
              <a:spcBef>
                <a:spcPts val="1000"/>
              </a:spcBef>
              <a:spcAft>
                <a:spcPts val="0"/>
              </a:spcAft>
              <a:buNone/>
            </a:pPr>
            <a:r>
              <a:rPr lang="vi-VN" sz="3000">
                <a:solidFill>
                  <a:srgbClr val="202124"/>
                </a:solidFill>
                <a:latin typeface="+mj-lt"/>
                <a:ea typeface="Times New Roman"/>
                <a:cs typeface="Times New Roman"/>
                <a:sym typeface="Times New Roman"/>
              </a:rPr>
              <a:t>OpenCV 2.4.9</a:t>
            </a:r>
            <a:endParaRPr sz="3000" b="1">
              <a:latin typeface="+mj-lt"/>
            </a:endParaRPr>
          </a:p>
        </p:txBody>
      </p:sp>
      <p:sp>
        <p:nvSpPr>
          <p:cNvPr id="517" name="Google Shape;517;p39"/>
          <p:cNvSpPr txBox="1"/>
          <p:nvPr/>
        </p:nvSpPr>
        <p:spPr>
          <a:xfrm>
            <a:off x="12723545" y="6976271"/>
            <a:ext cx="6939042" cy="959207"/>
          </a:xfrm>
          <a:prstGeom prst="rect">
            <a:avLst/>
          </a:prstGeom>
          <a:solidFill>
            <a:srgbClr val="99A6B4"/>
          </a:solidFill>
          <a:ln>
            <a:noFill/>
          </a:ln>
        </p:spPr>
        <p:txBody>
          <a:bodyPr spcFirstLastPara="1" wrap="square" lIns="91425" tIns="91425" rIns="91425" bIns="91425" anchor="ctr" anchorCtr="0">
            <a:spAutoFit/>
          </a:bodyPr>
          <a:lstStyle/>
          <a:p>
            <a:pPr marL="0" lvl="0" indent="0" algn="ctr" rtl="0">
              <a:lnSpc>
                <a:spcPct val="140000"/>
              </a:lnSpc>
              <a:spcBef>
                <a:spcPts val="1000"/>
              </a:spcBef>
              <a:spcAft>
                <a:spcPts val="0"/>
              </a:spcAft>
              <a:buNone/>
            </a:pPr>
            <a:r>
              <a:rPr lang="vi-VN" sz="3000">
                <a:solidFill>
                  <a:srgbClr val="202124"/>
                </a:solidFill>
                <a:latin typeface="+mj-lt"/>
                <a:ea typeface="Times New Roman"/>
                <a:cs typeface="Times New Roman"/>
                <a:sym typeface="Times New Roman"/>
              </a:rPr>
              <a:t>Hệ quản trị CSDL SQL Server 2008 trở lên</a:t>
            </a:r>
            <a:endParaRPr sz="3000" b="1">
              <a:latin typeface="+mj-lt"/>
            </a:endParaRPr>
          </a:p>
        </p:txBody>
      </p:sp>
      <p:sp>
        <p:nvSpPr>
          <p:cNvPr id="518" name="Google Shape;518;p39"/>
          <p:cNvSpPr txBox="1"/>
          <p:nvPr/>
        </p:nvSpPr>
        <p:spPr>
          <a:xfrm>
            <a:off x="6155807" y="7022726"/>
            <a:ext cx="5952417" cy="959207"/>
          </a:xfrm>
          <a:prstGeom prst="rect">
            <a:avLst/>
          </a:prstGeom>
          <a:solidFill>
            <a:srgbClr val="00B0F0"/>
          </a:solidFill>
          <a:ln>
            <a:noFill/>
          </a:ln>
        </p:spPr>
        <p:txBody>
          <a:bodyPr spcFirstLastPara="1" wrap="square" lIns="91425" tIns="91425" rIns="91425" bIns="91425" anchor="ctr" anchorCtr="0">
            <a:spAutoFit/>
          </a:bodyPr>
          <a:lstStyle/>
          <a:p>
            <a:pPr marL="0" lvl="0" indent="0" algn="ctr" rtl="0">
              <a:lnSpc>
                <a:spcPct val="140000"/>
              </a:lnSpc>
              <a:spcBef>
                <a:spcPts val="1000"/>
              </a:spcBef>
              <a:spcAft>
                <a:spcPts val="0"/>
              </a:spcAft>
              <a:buNone/>
            </a:pPr>
            <a:r>
              <a:rPr lang="vi-VN" sz="3000">
                <a:solidFill>
                  <a:srgbClr val="202124"/>
                </a:solidFill>
                <a:latin typeface="+mj-lt"/>
                <a:ea typeface="Times New Roman"/>
                <a:cs typeface="Times New Roman"/>
                <a:sym typeface="Times New Roman"/>
              </a:rPr>
              <a:t>Java JDK và JRE tối thiểu 1.8 trở lên</a:t>
            </a:r>
            <a:endParaRPr sz="3000" b="1">
              <a:latin typeface="+mj-lt"/>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511"/>
                                        </p:tgtEl>
                                        <p:attrNameLst>
                                          <p:attrName>style.visibility</p:attrName>
                                        </p:attrNameLst>
                                      </p:cBhvr>
                                      <p:to>
                                        <p:strVal val="visible"/>
                                      </p:to>
                                    </p:set>
                                    <p:anim calcmode="lin" valueType="num">
                                      <p:cBhvr additive="base">
                                        <p:cTn id="7" dur="300" fill="hold"/>
                                        <p:tgtEl>
                                          <p:spTgt spid="511"/>
                                        </p:tgtEl>
                                        <p:attrNameLst>
                                          <p:attrName>ppt_x</p:attrName>
                                        </p:attrNameLst>
                                      </p:cBhvr>
                                      <p:tavLst>
                                        <p:tav tm="0">
                                          <p:val>
                                            <p:strVal val="#ppt_x"/>
                                          </p:val>
                                        </p:tav>
                                        <p:tav tm="100000">
                                          <p:val>
                                            <p:strVal val="#ppt_x"/>
                                          </p:val>
                                        </p:tav>
                                      </p:tavLst>
                                    </p:anim>
                                    <p:anim calcmode="lin" valueType="num">
                                      <p:cBhvr additive="base">
                                        <p:cTn id="8" dur="300" fill="hold"/>
                                        <p:tgtEl>
                                          <p:spTgt spid="511"/>
                                        </p:tgtEl>
                                        <p:attrNameLst>
                                          <p:attrName>ppt_y</p:attrName>
                                        </p:attrNameLst>
                                      </p:cBhvr>
                                      <p:tavLst>
                                        <p:tav tm="0">
                                          <p:val>
                                            <p:strVal val="0-#ppt_h/2"/>
                                          </p:val>
                                        </p:tav>
                                        <p:tav tm="100000">
                                          <p:val>
                                            <p:strVal val="#ppt_y"/>
                                          </p:val>
                                        </p:tav>
                                      </p:tavLst>
                                    </p:anim>
                                  </p:childTnLst>
                                </p:cTn>
                              </p:par>
                            </p:childTnLst>
                          </p:cTn>
                        </p:par>
                        <p:par>
                          <p:cTn id="9" fill="hold">
                            <p:stCondLst>
                              <p:cond delay="300"/>
                            </p:stCondLst>
                            <p:childTnLst>
                              <p:par>
                                <p:cTn id="10" presetID="4" presetClass="entr" presetSubtype="32" fill="hold" nodeType="afterEffect">
                                  <p:stCondLst>
                                    <p:cond delay="0"/>
                                  </p:stCondLst>
                                  <p:childTnLst>
                                    <p:set>
                                      <p:cBhvr>
                                        <p:cTn id="11" dur="1" fill="hold">
                                          <p:stCondLst>
                                            <p:cond delay="0"/>
                                          </p:stCondLst>
                                        </p:cTn>
                                        <p:tgtEl>
                                          <p:spTgt spid="512"/>
                                        </p:tgtEl>
                                        <p:attrNameLst>
                                          <p:attrName>style.visibility</p:attrName>
                                        </p:attrNameLst>
                                      </p:cBhvr>
                                      <p:to>
                                        <p:strVal val="visible"/>
                                      </p:to>
                                    </p:set>
                                    <p:animEffect transition="in" filter="box(out)">
                                      <p:cBhvr>
                                        <p:cTn id="12" dur="350"/>
                                        <p:tgtEl>
                                          <p:spTgt spid="512"/>
                                        </p:tgtEl>
                                      </p:cBhvr>
                                    </p:animEffect>
                                  </p:childTnLst>
                                </p:cTn>
                              </p:par>
                              <p:par>
                                <p:cTn id="13" presetID="4" presetClass="entr" presetSubtype="32" fill="hold" nodeType="withEffect">
                                  <p:stCondLst>
                                    <p:cond delay="0"/>
                                  </p:stCondLst>
                                  <p:childTnLst>
                                    <p:set>
                                      <p:cBhvr>
                                        <p:cTn id="14" dur="1" fill="hold">
                                          <p:stCondLst>
                                            <p:cond delay="0"/>
                                          </p:stCondLst>
                                        </p:cTn>
                                        <p:tgtEl>
                                          <p:spTgt spid="513"/>
                                        </p:tgtEl>
                                        <p:attrNameLst>
                                          <p:attrName>style.visibility</p:attrName>
                                        </p:attrNameLst>
                                      </p:cBhvr>
                                      <p:to>
                                        <p:strVal val="visible"/>
                                      </p:to>
                                    </p:set>
                                    <p:animEffect transition="in" filter="box(out)">
                                      <p:cBhvr>
                                        <p:cTn id="15" dur="350"/>
                                        <p:tgtEl>
                                          <p:spTgt spid="513"/>
                                        </p:tgtEl>
                                      </p:cBhvr>
                                    </p:animEffect>
                                  </p:childTnLst>
                                </p:cTn>
                              </p:par>
                              <p:par>
                                <p:cTn id="16" presetID="4" presetClass="entr" presetSubtype="32" fill="hold" nodeType="withEffect">
                                  <p:stCondLst>
                                    <p:cond delay="0"/>
                                  </p:stCondLst>
                                  <p:childTnLst>
                                    <p:set>
                                      <p:cBhvr>
                                        <p:cTn id="17" dur="1" fill="hold">
                                          <p:stCondLst>
                                            <p:cond delay="0"/>
                                          </p:stCondLst>
                                        </p:cTn>
                                        <p:tgtEl>
                                          <p:spTgt spid="515"/>
                                        </p:tgtEl>
                                        <p:attrNameLst>
                                          <p:attrName>style.visibility</p:attrName>
                                        </p:attrNameLst>
                                      </p:cBhvr>
                                      <p:to>
                                        <p:strVal val="visible"/>
                                      </p:to>
                                    </p:set>
                                    <p:animEffect transition="in" filter="box(out)">
                                      <p:cBhvr>
                                        <p:cTn id="18" dur="350"/>
                                        <p:tgtEl>
                                          <p:spTgt spid="515"/>
                                        </p:tgtEl>
                                      </p:cBhvr>
                                    </p:animEffect>
                                  </p:childTnLst>
                                </p:cTn>
                              </p:par>
                            </p:childTnLst>
                          </p:cTn>
                        </p:par>
                        <p:par>
                          <p:cTn id="19" fill="hold">
                            <p:stCondLst>
                              <p:cond delay="650"/>
                            </p:stCondLst>
                            <p:childTnLst>
                              <p:par>
                                <p:cTn id="20" presetID="22" presetClass="entr" presetSubtype="1" fill="hold" grpId="0" nodeType="afterEffect">
                                  <p:stCondLst>
                                    <p:cond delay="100"/>
                                  </p:stCondLst>
                                  <p:childTnLst>
                                    <p:set>
                                      <p:cBhvr>
                                        <p:cTn id="21" dur="1" fill="hold">
                                          <p:stCondLst>
                                            <p:cond delay="0"/>
                                          </p:stCondLst>
                                        </p:cTn>
                                        <p:tgtEl>
                                          <p:spTgt spid="516"/>
                                        </p:tgtEl>
                                        <p:attrNameLst>
                                          <p:attrName>style.visibility</p:attrName>
                                        </p:attrNameLst>
                                      </p:cBhvr>
                                      <p:to>
                                        <p:strVal val="visible"/>
                                      </p:to>
                                    </p:set>
                                    <p:animEffect transition="in" filter="wipe(up)">
                                      <p:cBhvr>
                                        <p:cTn id="22" dur="300"/>
                                        <p:tgtEl>
                                          <p:spTgt spid="516"/>
                                        </p:tgtEl>
                                      </p:cBhvr>
                                    </p:animEffect>
                                  </p:childTnLst>
                                </p:cTn>
                              </p:par>
                              <p:par>
                                <p:cTn id="23" presetID="22" presetClass="entr" presetSubtype="1" fill="hold" grpId="0" nodeType="withEffect">
                                  <p:stCondLst>
                                    <p:cond delay="100"/>
                                  </p:stCondLst>
                                  <p:childTnLst>
                                    <p:set>
                                      <p:cBhvr>
                                        <p:cTn id="24" dur="1" fill="hold">
                                          <p:stCondLst>
                                            <p:cond delay="0"/>
                                          </p:stCondLst>
                                        </p:cTn>
                                        <p:tgtEl>
                                          <p:spTgt spid="517"/>
                                        </p:tgtEl>
                                        <p:attrNameLst>
                                          <p:attrName>style.visibility</p:attrName>
                                        </p:attrNameLst>
                                      </p:cBhvr>
                                      <p:to>
                                        <p:strVal val="visible"/>
                                      </p:to>
                                    </p:set>
                                    <p:animEffect transition="in" filter="wipe(up)">
                                      <p:cBhvr>
                                        <p:cTn id="25" dur="300"/>
                                        <p:tgtEl>
                                          <p:spTgt spid="517"/>
                                        </p:tgtEl>
                                      </p:cBhvr>
                                    </p:animEffect>
                                  </p:childTnLst>
                                </p:cTn>
                              </p:par>
                              <p:par>
                                <p:cTn id="26" presetID="22" presetClass="entr" presetSubtype="1" fill="hold" grpId="0" nodeType="withEffect">
                                  <p:stCondLst>
                                    <p:cond delay="100"/>
                                  </p:stCondLst>
                                  <p:childTnLst>
                                    <p:set>
                                      <p:cBhvr>
                                        <p:cTn id="27" dur="1" fill="hold">
                                          <p:stCondLst>
                                            <p:cond delay="0"/>
                                          </p:stCondLst>
                                        </p:cTn>
                                        <p:tgtEl>
                                          <p:spTgt spid="518"/>
                                        </p:tgtEl>
                                        <p:attrNameLst>
                                          <p:attrName>style.visibility</p:attrName>
                                        </p:attrNameLst>
                                      </p:cBhvr>
                                      <p:to>
                                        <p:strVal val="visible"/>
                                      </p:to>
                                    </p:set>
                                    <p:animEffect transition="in" filter="wipe(up)">
                                      <p:cBhvr>
                                        <p:cTn id="28" dur="300"/>
                                        <p:tgtEl>
                                          <p:spTgt spid="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 grpId="0" animBg="1"/>
      <p:bldP spid="517" grpId="0" animBg="1"/>
      <p:bldP spid="5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40"/>
          <p:cNvSpPr/>
          <p:nvPr/>
        </p:nvSpPr>
        <p:spPr>
          <a:xfrm>
            <a:off x="80299" y="638"/>
            <a:ext cx="20106379" cy="11314417"/>
          </a:xfrm>
          <a:custGeom>
            <a:avLst/>
            <a:gdLst/>
            <a:ahLst/>
            <a:cxnLst/>
            <a:rect l="l" t="t" r="r" b="b"/>
            <a:pathLst>
              <a:path w="20106379" h="11314417" extrusionOk="0">
                <a:moveTo>
                  <a:pt x="0" y="0"/>
                </a:moveTo>
                <a:lnTo>
                  <a:pt x="20106380" y="0"/>
                </a:lnTo>
                <a:lnTo>
                  <a:pt x="20106380" y="11314417"/>
                </a:lnTo>
                <a:lnTo>
                  <a:pt x="0" y="1131441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5" name="Google Shape;525;p40"/>
          <p:cNvSpPr/>
          <p:nvPr/>
        </p:nvSpPr>
        <p:spPr>
          <a:xfrm>
            <a:off x="1985960" y="0"/>
            <a:ext cx="3338852" cy="1706059"/>
          </a:xfrm>
          <a:custGeom>
            <a:avLst/>
            <a:gdLst/>
            <a:ahLst/>
            <a:cxnLst/>
            <a:rect l="l" t="t" r="r" b="b"/>
            <a:pathLst>
              <a:path w="3338852" h="1706059" extrusionOk="0">
                <a:moveTo>
                  <a:pt x="0" y="1402423"/>
                </a:moveTo>
                <a:cubicBezTo>
                  <a:pt x="62172" y="1402423"/>
                  <a:pt x="1430473" y="2014720"/>
                  <a:pt x="2462901" y="1528022"/>
                </a:cubicBezTo>
                <a:cubicBezTo>
                  <a:pt x="3495328" y="1041324"/>
                  <a:pt x="3333619" y="0"/>
                  <a:pt x="3333619" y="0"/>
                </a:cubicBezTo>
                <a:lnTo>
                  <a:pt x="1306025" y="0"/>
                </a:lnTo>
                <a:lnTo>
                  <a:pt x="0" y="1402423"/>
                </a:lnTo>
                <a:close/>
              </a:path>
            </a:pathLst>
          </a:custGeom>
          <a:solidFill>
            <a:srgbClr val="F1F1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6" name="Google Shape;526;p40"/>
          <p:cNvSpPr/>
          <p:nvPr/>
        </p:nvSpPr>
        <p:spPr>
          <a:xfrm>
            <a:off x="-2253" y="0"/>
            <a:ext cx="4898378" cy="1800258"/>
          </a:xfrm>
          <a:custGeom>
            <a:avLst/>
            <a:gdLst/>
            <a:ahLst/>
            <a:cxnLst/>
            <a:rect l="l" t="t" r="r" b="b"/>
            <a:pathLst>
              <a:path w="4898378" h="1800258" extrusionOk="0">
                <a:moveTo>
                  <a:pt x="79" y="0"/>
                </a:moveTo>
                <a:lnTo>
                  <a:pt x="79" y="1810621"/>
                </a:lnTo>
                <a:cubicBezTo>
                  <a:pt x="79" y="1810621"/>
                  <a:pt x="315020" y="961673"/>
                  <a:pt x="1683321" y="1369767"/>
                </a:cubicBezTo>
                <a:cubicBezTo>
                  <a:pt x="3051623" y="1777860"/>
                  <a:pt x="4898877" y="1627560"/>
                  <a:pt x="4898877" y="0"/>
                </a:cubicBezTo>
                <a:cubicBezTo>
                  <a:pt x="4898877" y="0"/>
                  <a:pt x="-22738" y="0"/>
                  <a:pt x="79" y="0"/>
                </a:cubicBezTo>
                <a:close/>
              </a:path>
            </a:pathLst>
          </a:custGeom>
          <a:solidFill>
            <a:srgbClr val="8377E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7" name="Google Shape;527;p40"/>
          <p:cNvSpPr/>
          <p:nvPr/>
        </p:nvSpPr>
        <p:spPr>
          <a:xfrm>
            <a:off x="16245160" y="0"/>
            <a:ext cx="3945916" cy="4322714"/>
          </a:xfrm>
          <a:custGeom>
            <a:avLst/>
            <a:gdLst/>
            <a:ahLst/>
            <a:cxnLst/>
            <a:rect l="l" t="t" r="r" b="b"/>
            <a:pathLst>
              <a:path w="3945916" h="4322714" extrusionOk="0">
                <a:moveTo>
                  <a:pt x="3951825" y="0"/>
                </a:moveTo>
                <a:lnTo>
                  <a:pt x="25062" y="0"/>
                </a:lnTo>
                <a:cubicBezTo>
                  <a:pt x="25062" y="0"/>
                  <a:pt x="-320754" y="1304246"/>
                  <a:pt x="1556749" y="1934127"/>
                </a:cubicBezTo>
                <a:cubicBezTo>
                  <a:pt x="3434251" y="2564008"/>
                  <a:pt x="3951825" y="4330460"/>
                  <a:pt x="3951825" y="4330460"/>
                </a:cubicBezTo>
                <a:lnTo>
                  <a:pt x="3951825" y="0"/>
                </a:lnTo>
                <a:close/>
              </a:path>
            </a:pathLst>
          </a:custGeom>
          <a:solidFill>
            <a:srgbClr val="ACE09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8" name="Google Shape;528;p40"/>
          <p:cNvSpPr/>
          <p:nvPr/>
        </p:nvSpPr>
        <p:spPr>
          <a:xfrm>
            <a:off x="17676888" y="1731503"/>
            <a:ext cx="2511989" cy="2616655"/>
          </a:xfrm>
          <a:custGeom>
            <a:avLst/>
            <a:gdLst/>
            <a:ahLst/>
            <a:cxnLst/>
            <a:rect l="l" t="t" r="r" b="b"/>
            <a:pathLst>
              <a:path w="2511989" h="2616655" extrusionOk="0">
                <a:moveTo>
                  <a:pt x="954870" y="59302"/>
                </a:moveTo>
                <a:cubicBezTo>
                  <a:pt x="442005" y="-87231"/>
                  <a:pt x="112307" y="69768"/>
                  <a:pt x="0" y="185948"/>
                </a:cubicBezTo>
                <a:cubicBezTo>
                  <a:pt x="39982" y="200706"/>
                  <a:pt x="80907" y="215255"/>
                  <a:pt x="123088" y="229384"/>
                </a:cubicBezTo>
                <a:cubicBezTo>
                  <a:pt x="2000590" y="859370"/>
                  <a:pt x="2518164" y="2625717"/>
                  <a:pt x="2518164" y="2625717"/>
                </a:cubicBezTo>
                <a:lnTo>
                  <a:pt x="2518164" y="1419963"/>
                </a:lnTo>
                <a:cubicBezTo>
                  <a:pt x="2518269" y="1419963"/>
                  <a:pt x="2155810" y="402398"/>
                  <a:pt x="954870" y="59302"/>
                </a:cubicBezTo>
                <a:close/>
              </a:path>
            </a:pathLst>
          </a:custGeom>
          <a:solidFill>
            <a:srgbClr val="F1F1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9" name="Google Shape;529;p40"/>
          <p:cNvSpPr txBox="1">
            <a:spLocks noGrp="1"/>
          </p:cNvSpPr>
          <p:nvPr>
            <p:ph type="title"/>
          </p:nvPr>
        </p:nvSpPr>
        <p:spPr>
          <a:xfrm>
            <a:off x="927687" y="6508437"/>
            <a:ext cx="4397125" cy="1027200"/>
          </a:xfrm>
          <a:prstGeom prst="rect">
            <a:avLst/>
          </a:prstGeom>
          <a:noFill/>
          <a:ln>
            <a:noFill/>
          </a:ln>
        </p:spPr>
        <p:txBody>
          <a:bodyPr spcFirstLastPara="1" wrap="square" lIns="0" tIns="11425" rIns="0" bIns="0" anchor="t" anchorCtr="0">
            <a:noAutofit/>
          </a:bodyPr>
          <a:lstStyle/>
          <a:p>
            <a:pPr marL="0" lvl="0" indent="0" algn="l" rtl="0">
              <a:lnSpc>
                <a:spcPct val="90000"/>
              </a:lnSpc>
              <a:spcBef>
                <a:spcPts val="0"/>
              </a:spcBef>
              <a:spcAft>
                <a:spcPts val="0"/>
              </a:spcAft>
              <a:buClr>
                <a:schemeClr val="accent2"/>
              </a:buClr>
              <a:buSzPts val="3600"/>
              <a:buFont typeface="Arial Rounded"/>
              <a:buNone/>
            </a:pPr>
            <a:r>
              <a:rPr lang="vi-VN" sz="6000">
                <a:solidFill>
                  <a:srgbClr val="ACE09D"/>
                </a:solidFill>
                <a:latin typeface="Open Sans ExtraBold"/>
                <a:ea typeface="Open Sans ExtraBold"/>
                <a:cs typeface="Open Sans ExtraBold"/>
                <a:sym typeface="Arial Rounded"/>
              </a:rPr>
              <a:t>User Case</a:t>
            </a:r>
            <a:endParaRPr sz="6000">
              <a:solidFill>
                <a:srgbClr val="ACE09D"/>
              </a:solidFill>
              <a:latin typeface="Open Sans ExtraBold"/>
              <a:ea typeface="Open Sans ExtraBold"/>
              <a:cs typeface="Open Sans ExtraBold"/>
              <a:sym typeface="Calibri"/>
            </a:endParaRPr>
          </a:p>
        </p:txBody>
      </p:sp>
      <p:sp>
        <p:nvSpPr>
          <p:cNvPr id="530" name="Google Shape;530;p40"/>
          <p:cNvSpPr txBox="1">
            <a:spLocks noGrp="1"/>
          </p:cNvSpPr>
          <p:nvPr>
            <p:ph type="sldNum" sz="quarter" idx="12"/>
          </p:nvPr>
        </p:nvSpPr>
        <p:spPr>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Clr>
                <a:srgbClr val="000000"/>
              </a:buClr>
              <a:buSzPts val="2400"/>
              <a:buFont typeface="Arial"/>
              <a:buNone/>
            </a:pPr>
            <a:fld id="{00000000-1234-1234-1234-123412341234}" type="slidenum">
              <a:rPr lang="vi-VN"/>
              <a:t>12</a:t>
            </a:fld>
            <a:endParaRPr/>
          </a:p>
        </p:txBody>
      </p:sp>
      <p:sp>
        <p:nvSpPr>
          <p:cNvPr id="531" name="Google Shape;531;p40"/>
          <p:cNvSpPr/>
          <p:nvPr/>
        </p:nvSpPr>
        <p:spPr>
          <a:xfrm>
            <a:off x="927687" y="2413044"/>
            <a:ext cx="3068319" cy="2253615"/>
          </a:xfrm>
          <a:custGeom>
            <a:avLst/>
            <a:gdLst/>
            <a:ahLst/>
            <a:cxnLst/>
            <a:rect l="l" t="t" r="r" b="b"/>
            <a:pathLst>
              <a:path w="3068319" h="2253615" extrusionOk="0">
                <a:moveTo>
                  <a:pt x="2847498" y="0"/>
                </a:moveTo>
                <a:lnTo>
                  <a:pt x="220799" y="0"/>
                </a:lnTo>
                <a:lnTo>
                  <a:pt x="176298" y="4485"/>
                </a:lnTo>
                <a:lnTo>
                  <a:pt x="134850" y="17351"/>
                </a:lnTo>
                <a:lnTo>
                  <a:pt x="97344" y="37709"/>
                </a:lnTo>
                <a:lnTo>
                  <a:pt x="64667" y="64671"/>
                </a:lnTo>
                <a:lnTo>
                  <a:pt x="37706" y="97348"/>
                </a:lnTo>
                <a:lnTo>
                  <a:pt x="17350" y="134854"/>
                </a:lnTo>
                <a:lnTo>
                  <a:pt x="4485" y="176301"/>
                </a:lnTo>
                <a:lnTo>
                  <a:pt x="0" y="220799"/>
                </a:lnTo>
                <a:lnTo>
                  <a:pt x="0" y="2032701"/>
                </a:lnTo>
                <a:lnTo>
                  <a:pt x="4485" y="2077199"/>
                </a:lnTo>
                <a:lnTo>
                  <a:pt x="17350" y="2118645"/>
                </a:lnTo>
                <a:lnTo>
                  <a:pt x="37706" y="2156151"/>
                </a:lnTo>
                <a:lnTo>
                  <a:pt x="64667" y="2188829"/>
                </a:lnTo>
                <a:lnTo>
                  <a:pt x="97344" y="2215791"/>
                </a:lnTo>
                <a:lnTo>
                  <a:pt x="134850" y="2236149"/>
                </a:lnTo>
                <a:lnTo>
                  <a:pt x="176298" y="2249015"/>
                </a:lnTo>
                <a:lnTo>
                  <a:pt x="220799" y="2253500"/>
                </a:lnTo>
                <a:lnTo>
                  <a:pt x="2847498" y="2253500"/>
                </a:lnTo>
                <a:lnTo>
                  <a:pt x="2891996" y="2249015"/>
                </a:lnTo>
                <a:lnTo>
                  <a:pt x="2933442" y="2236149"/>
                </a:lnTo>
                <a:lnTo>
                  <a:pt x="2970948" y="2215791"/>
                </a:lnTo>
                <a:lnTo>
                  <a:pt x="3003626" y="2188829"/>
                </a:lnTo>
                <a:lnTo>
                  <a:pt x="3030588" y="2156151"/>
                </a:lnTo>
                <a:lnTo>
                  <a:pt x="3050946" y="2118645"/>
                </a:lnTo>
                <a:lnTo>
                  <a:pt x="3063811" y="2077199"/>
                </a:lnTo>
                <a:lnTo>
                  <a:pt x="3068297" y="2032701"/>
                </a:lnTo>
                <a:lnTo>
                  <a:pt x="3068297" y="220799"/>
                </a:lnTo>
                <a:lnTo>
                  <a:pt x="3063811" y="176301"/>
                </a:lnTo>
                <a:lnTo>
                  <a:pt x="3050946" y="134854"/>
                </a:lnTo>
                <a:lnTo>
                  <a:pt x="3030588" y="97348"/>
                </a:lnTo>
                <a:lnTo>
                  <a:pt x="3003626" y="64671"/>
                </a:lnTo>
                <a:lnTo>
                  <a:pt x="2970948" y="37709"/>
                </a:lnTo>
                <a:lnTo>
                  <a:pt x="2933442" y="17351"/>
                </a:lnTo>
                <a:lnTo>
                  <a:pt x="2891996" y="4485"/>
                </a:lnTo>
                <a:lnTo>
                  <a:pt x="2847498" y="0"/>
                </a:lnTo>
                <a:close/>
              </a:path>
            </a:pathLst>
          </a:custGeom>
          <a:solidFill>
            <a:srgbClr val="ACDF9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2" name="Google Shape;532;p40"/>
          <p:cNvSpPr/>
          <p:nvPr/>
        </p:nvSpPr>
        <p:spPr>
          <a:xfrm rot="10800000" flipH="1">
            <a:off x="927687" y="7535637"/>
            <a:ext cx="4478210" cy="287563"/>
          </a:xfrm>
          <a:prstGeom prst="rect">
            <a:avLst/>
          </a:prstGeom>
          <a:solidFill>
            <a:srgbClr val="ACDF9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4" name="Google Shape;534;p40"/>
          <p:cNvSpPr/>
          <p:nvPr/>
        </p:nvSpPr>
        <p:spPr>
          <a:xfrm>
            <a:off x="1987652" y="0"/>
            <a:ext cx="3339230" cy="1706252"/>
          </a:xfrm>
          <a:custGeom>
            <a:avLst/>
            <a:gdLst/>
            <a:ahLst/>
            <a:cxnLst/>
            <a:rect l="l" t="t" r="r" b="b"/>
            <a:pathLst>
              <a:path w="3339230" h="1706252" extrusionOk="0">
                <a:moveTo>
                  <a:pt x="0" y="1402582"/>
                </a:moveTo>
                <a:cubicBezTo>
                  <a:pt x="62179" y="1402582"/>
                  <a:pt x="1430635" y="2014948"/>
                  <a:pt x="2463180" y="1528195"/>
                </a:cubicBezTo>
                <a:cubicBezTo>
                  <a:pt x="3495724" y="1041442"/>
                  <a:pt x="3333996" y="0"/>
                  <a:pt x="3333996" y="0"/>
                </a:cubicBezTo>
                <a:lnTo>
                  <a:pt x="1306278" y="0"/>
                </a:lnTo>
                <a:lnTo>
                  <a:pt x="0" y="1402582"/>
                </a:lnTo>
                <a:close/>
              </a:path>
            </a:pathLst>
          </a:custGeom>
          <a:solidFill>
            <a:srgbClr val="F1F1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5" name="Google Shape;535;p40"/>
          <p:cNvSpPr/>
          <p:nvPr/>
        </p:nvSpPr>
        <p:spPr>
          <a:xfrm>
            <a:off x="-786" y="0"/>
            <a:ext cx="4898933" cy="1800462"/>
          </a:xfrm>
          <a:custGeom>
            <a:avLst/>
            <a:gdLst/>
            <a:ahLst/>
            <a:cxnLst/>
            <a:rect l="l" t="t" r="r" b="b"/>
            <a:pathLst>
              <a:path w="4898933" h="1800462" extrusionOk="0">
                <a:moveTo>
                  <a:pt x="78" y="0"/>
                </a:moveTo>
                <a:lnTo>
                  <a:pt x="78" y="1810826"/>
                </a:lnTo>
                <a:cubicBezTo>
                  <a:pt x="78" y="1810826"/>
                  <a:pt x="315055" y="961782"/>
                  <a:pt x="1683511" y="1369922"/>
                </a:cubicBezTo>
                <a:cubicBezTo>
                  <a:pt x="3051968" y="1778062"/>
                  <a:pt x="4899536" y="1627744"/>
                  <a:pt x="4899536" y="0"/>
                </a:cubicBezTo>
                <a:cubicBezTo>
                  <a:pt x="4899536" y="0"/>
                  <a:pt x="-22637" y="0"/>
                  <a:pt x="78" y="0"/>
                </a:cubicBezTo>
                <a:close/>
              </a:path>
            </a:pathLst>
          </a:custGeom>
          <a:solidFill>
            <a:srgbClr val="ACE09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 name="Google Shape;414;p32">
            <a:extLst>
              <a:ext uri="{FF2B5EF4-FFF2-40B4-BE49-F238E27FC236}">
                <a16:creationId xmlns:a16="http://schemas.microsoft.com/office/drawing/2014/main" id="{244C1314-C1B4-4D1E-AE7C-A7FEFBC61EC0}"/>
              </a:ext>
            </a:extLst>
          </p:cNvPr>
          <p:cNvSpPr txBox="1">
            <a:spLocks/>
          </p:cNvSpPr>
          <p:nvPr/>
        </p:nvSpPr>
        <p:spPr>
          <a:xfrm>
            <a:off x="1595836" y="2562314"/>
            <a:ext cx="1702200" cy="1869600"/>
          </a:xfrm>
          <a:prstGeom prst="rect">
            <a:avLst/>
          </a:prstGeom>
          <a:noFill/>
          <a:ln>
            <a:noFill/>
          </a:ln>
        </p:spPr>
        <p:txBody>
          <a:bodyPr spcFirstLastPara="1" wrap="square" lIns="0" tIns="201925" rIns="0" bIns="0" anchor="t" anchorCtr="0">
            <a:normAutofit fontScale="90000"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0000"/>
              </a:buClr>
              <a:buSzPts val="1800"/>
              <a:buFont typeface="Rockwell"/>
              <a:buNone/>
              <a:defRPr sz="5400" b="0" i="0" u="none" strike="noStrike" cap="none">
                <a:solidFill>
                  <a:srgbClr val="000000"/>
                </a:solidFill>
                <a:latin typeface="Rockwell"/>
                <a:ea typeface="Rockwell"/>
                <a:cs typeface="Rockwell"/>
                <a:sym typeface="Rockwel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25400" algn="ctr">
              <a:lnSpc>
                <a:spcPct val="100000"/>
              </a:lnSpc>
            </a:pPr>
            <a:r>
              <a:rPr lang="vi-VN" sz="8900" b="1">
                <a:solidFill>
                  <a:schemeClr val="lt1"/>
                </a:solidFill>
                <a:latin typeface="Times New Roman" panose="02020603050405020304" pitchFamily="18" charset="0"/>
                <a:cs typeface="Times New Roman" panose="02020603050405020304" pitchFamily="18" charset="0"/>
              </a:rPr>
              <a:t>0</a:t>
            </a:r>
            <a:r>
              <a:rPr lang="en-US" sz="8900" b="1">
                <a:solidFill>
                  <a:schemeClr val="lt1"/>
                </a:solidFill>
                <a:latin typeface="Times New Roman" panose="02020603050405020304" pitchFamily="18" charset="0"/>
                <a:cs typeface="Times New Roman" panose="02020603050405020304" pitchFamily="18" charset="0"/>
              </a:rPr>
              <a:t>2</a:t>
            </a:r>
            <a:endParaRPr lang="vi-VN" sz="8900" b="1">
              <a:solidFill>
                <a:schemeClr val="lt1"/>
              </a:solidFill>
              <a:latin typeface="Times New Roman" panose="02020603050405020304" pitchFamily="18" charset="0"/>
              <a:ea typeface="Arial"/>
              <a:cs typeface="Times New Roman" panose="02020603050405020304" pitchFamily="18" charset="0"/>
              <a:sym typeface="Arial"/>
            </a:endParaRPr>
          </a:p>
          <a:p>
            <a:pPr algn="ctr">
              <a:lnSpc>
                <a:spcPct val="100000"/>
              </a:lnSpc>
              <a:spcBef>
                <a:spcPts val="400"/>
              </a:spcBef>
            </a:pPr>
            <a:r>
              <a:rPr lang="vi-VN" sz="3000" b="1">
                <a:solidFill>
                  <a:schemeClr val="lt1"/>
                </a:solidFill>
                <a:latin typeface="Times New Roman" panose="02020603050405020304" pitchFamily="18" charset="0"/>
                <a:cs typeface="Times New Roman" panose="02020603050405020304" pitchFamily="18" charset="0"/>
              </a:rPr>
              <a:t>OPTIONS</a:t>
            </a:r>
          </a:p>
        </p:txBody>
      </p:sp>
      <p:pic>
        <p:nvPicPr>
          <p:cNvPr id="3074" name="Picture 2" descr="Use Cases – An Introduction | BusinessAnalystMentor.com">
            <a:extLst>
              <a:ext uri="{FF2B5EF4-FFF2-40B4-BE49-F238E27FC236}">
                <a16:creationId xmlns:a16="http://schemas.microsoft.com/office/drawing/2014/main" id="{BACA1323-B1A7-45C9-8AB4-CAE42280F6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0120" y="2161357"/>
            <a:ext cx="10890165" cy="81676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1"/>
                                        </p:tgtEl>
                                        <p:attrNameLst>
                                          <p:attrName>style.visibility</p:attrName>
                                        </p:attrNameLst>
                                      </p:cBhvr>
                                      <p:to>
                                        <p:strVal val="visible"/>
                                      </p:to>
                                    </p:set>
                                    <p:animEffect transition="in" filter="fade">
                                      <p:cBhvr>
                                        <p:cTn id="7" dur="300"/>
                                        <p:tgtEl>
                                          <p:spTgt spid="5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300"/>
                                        <p:tgtEl>
                                          <p:spTgt spid="15"/>
                                        </p:tgtEl>
                                      </p:cBhvr>
                                    </p:animEffect>
                                  </p:childTnLst>
                                </p:cTn>
                              </p:par>
                            </p:childTnLst>
                          </p:cTn>
                        </p:par>
                        <p:par>
                          <p:cTn id="11" fill="hold">
                            <p:stCondLst>
                              <p:cond delay="300"/>
                            </p:stCondLst>
                            <p:childTnLst>
                              <p:par>
                                <p:cTn id="12" presetID="2" presetClass="entr" presetSubtype="8" fill="hold" grpId="0" nodeType="afterEffect">
                                  <p:stCondLst>
                                    <p:cond delay="100"/>
                                  </p:stCondLst>
                                  <p:childTnLst>
                                    <p:set>
                                      <p:cBhvr>
                                        <p:cTn id="13" dur="1" fill="hold">
                                          <p:stCondLst>
                                            <p:cond delay="0"/>
                                          </p:stCondLst>
                                        </p:cTn>
                                        <p:tgtEl>
                                          <p:spTgt spid="529"/>
                                        </p:tgtEl>
                                        <p:attrNameLst>
                                          <p:attrName>style.visibility</p:attrName>
                                        </p:attrNameLst>
                                      </p:cBhvr>
                                      <p:to>
                                        <p:strVal val="visible"/>
                                      </p:to>
                                    </p:set>
                                    <p:anim calcmode="lin" valueType="num">
                                      <p:cBhvr additive="base">
                                        <p:cTn id="14" dur="300" fill="hold"/>
                                        <p:tgtEl>
                                          <p:spTgt spid="529"/>
                                        </p:tgtEl>
                                        <p:attrNameLst>
                                          <p:attrName>ppt_x</p:attrName>
                                        </p:attrNameLst>
                                      </p:cBhvr>
                                      <p:tavLst>
                                        <p:tav tm="0">
                                          <p:val>
                                            <p:strVal val="0-#ppt_w/2"/>
                                          </p:val>
                                        </p:tav>
                                        <p:tav tm="100000">
                                          <p:val>
                                            <p:strVal val="#ppt_x"/>
                                          </p:val>
                                        </p:tav>
                                      </p:tavLst>
                                    </p:anim>
                                    <p:anim calcmode="lin" valueType="num">
                                      <p:cBhvr additive="base">
                                        <p:cTn id="15" dur="300" fill="hold"/>
                                        <p:tgtEl>
                                          <p:spTgt spid="529"/>
                                        </p:tgtEl>
                                        <p:attrNameLst>
                                          <p:attrName>ppt_y</p:attrName>
                                        </p:attrNameLst>
                                      </p:cBhvr>
                                      <p:tavLst>
                                        <p:tav tm="0">
                                          <p:val>
                                            <p:strVal val="#ppt_y"/>
                                          </p:val>
                                        </p:tav>
                                        <p:tav tm="100000">
                                          <p:val>
                                            <p:strVal val="#ppt_y"/>
                                          </p:val>
                                        </p:tav>
                                      </p:tavLst>
                                    </p:anim>
                                  </p:childTnLst>
                                </p:cTn>
                              </p:par>
                            </p:childTnLst>
                          </p:cTn>
                        </p:par>
                        <p:par>
                          <p:cTn id="16" fill="hold">
                            <p:stCondLst>
                              <p:cond delay="700"/>
                            </p:stCondLst>
                            <p:childTnLst>
                              <p:par>
                                <p:cTn id="17" presetID="22" presetClass="entr" presetSubtype="8" fill="hold" grpId="0" nodeType="afterEffect">
                                  <p:stCondLst>
                                    <p:cond delay="100"/>
                                  </p:stCondLst>
                                  <p:childTnLst>
                                    <p:set>
                                      <p:cBhvr>
                                        <p:cTn id="18" dur="1" fill="hold">
                                          <p:stCondLst>
                                            <p:cond delay="0"/>
                                          </p:stCondLst>
                                        </p:cTn>
                                        <p:tgtEl>
                                          <p:spTgt spid="532"/>
                                        </p:tgtEl>
                                        <p:attrNameLst>
                                          <p:attrName>style.visibility</p:attrName>
                                        </p:attrNameLst>
                                      </p:cBhvr>
                                      <p:to>
                                        <p:strVal val="visible"/>
                                      </p:to>
                                    </p:set>
                                    <p:animEffect transition="in" filter="wipe(left)">
                                      <p:cBhvr>
                                        <p:cTn id="19" dur="300"/>
                                        <p:tgtEl>
                                          <p:spTgt spid="532"/>
                                        </p:tgtEl>
                                      </p:cBhvr>
                                    </p:animEffect>
                                  </p:childTnLst>
                                </p:cTn>
                              </p:par>
                            </p:childTnLst>
                          </p:cTn>
                        </p:par>
                        <p:par>
                          <p:cTn id="20" fill="hold">
                            <p:stCondLst>
                              <p:cond delay="1100"/>
                            </p:stCondLst>
                            <p:childTnLst>
                              <p:par>
                                <p:cTn id="21" presetID="1" presetClass="entr" presetSubtype="0" fill="hold" nodeType="afterEffect">
                                  <p:stCondLst>
                                    <p:cond delay="0"/>
                                  </p:stCondLst>
                                  <p:childTnLst>
                                    <p:set>
                                      <p:cBhvr>
                                        <p:cTn id="22" dur="1" fill="hold">
                                          <p:stCondLst>
                                            <p:cond delay="199"/>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 grpId="0"/>
      <p:bldP spid="531" grpId="0" animBg="1"/>
      <p:bldP spid="532" grpId="0" animBg="1"/>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grpSp>
        <p:nvGrpSpPr>
          <p:cNvPr id="568" name="Google Shape;568;p44"/>
          <p:cNvGrpSpPr/>
          <p:nvPr/>
        </p:nvGrpSpPr>
        <p:grpSpPr>
          <a:xfrm>
            <a:off x="-2253" y="0"/>
            <a:ext cx="5327065" cy="1800258"/>
            <a:chOff x="-2253" y="0"/>
            <a:chExt cx="5327065" cy="1800258"/>
          </a:xfrm>
        </p:grpSpPr>
        <p:sp>
          <p:nvSpPr>
            <p:cNvPr id="569" name="Google Shape;569;p44"/>
            <p:cNvSpPr/>
            <p:nvPr/>
          </p:nvSpPr>
          <p:spPr>
            <a:xfrm>
              <a:off x="1985960" y="0"/>
              <a:ext cx="3338852" cy="1706059"/>
            </a:xfrm>
            <a:custGeom>
              <a:avLst/>
              <a:gdLst/>
              <a:ahLst/>
              <a:cxnLst/>
              <a:rect l="l" t="t" r="r" b="b"/>
              <a:pathLst>
                <a:path w="3338852" h="1706059" extrusionOk="0">
                  <a:moveTo>
                    <a:pt x="0" y="1402423"/>
                  </a:moveTo>
                  <a:cubicBezTo>
                    <a:pt x="62172" y="1402423"/>
                    <a:pt x="1430473" y="2014720"/>
                    <a:pt x="2462901" y="1528022"/>
                  </a:cubicBezTo>
                  <a:cubicBezTo>
                    <a:pt x="3495328" y="1041324"/>
                    <a:pt x="3333619" y="0"/>
                    <a:pt x="3333619" y="0"/>
                  </a:cubicBezTo>
                  <a:lnTo>
                    <a:pt x="1306025" y="0"/>
                  </a:lnTo>
                  <a:lnTo>
                    <a:pt x="0" y="1402423"/>
                  </a:lnTo>
                  <a:close/>
                </a:path>
              </a:pathLst>
            </a:custGeom>
            <a:solidFill>
              <a:srgbClr val="ACE09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70" name="Google Shape;570;p44"/>
            <p:cNvSpPr/>
            <p:nvPr/>
          </p:nvSpPr>
          <p:spPr>
            <a:xfrm>
              <a:off x="-2253" y="0"/>
              <a:ext cx="4898378" cy="1800258"/>
            </a:xfrm>
            <a:custGeom>
              <a:avLst/>
              <a:gdLst/>
              <a:ahLst/>
              <a:cxnLst/>
              <a:rect l="l" t="t" r="r" b="b"/>
              <a:pathLst>
                <a:path w="4898378" h="1800258" extrusionOk="0">
                  <a:moveTo>
                    <a:pt x="79" y="0"/>
                  </a:moveTo>
                  <a:lnTo>
                    <a:pt x="79" y="1810621"/>
                  </a:lnTo>
                  <a:cubicBezTo>
                    <a:pt x="79" y="1810621"/>
                    <a:pt x="315020" y="961673"/>
                    <a:pt x="1683321" y="1369767"/>
                  </a:cubicBezTo>
                  <a:cubicBezTo>
                    <a:pt x="3051623" y="1777860"/>
                    <a:pt x="4898877" y="1627560"/>
                    <a:pt x="4898877" y="0"/>
                  </a:cubicBezTo>
                  <a:cubicBezTo>
                    <a:pt x="4898877" y="0"/>
                    <a:pt x="-22738" y="0"/>
                    <a:pt x="79" y="0"/>
                  </a:cubicBezTo>
                  <a:close/>
                </a:path>
              </a:pathLst>
            </a:custGeom>
            <a:solidFill>
              <a:srgbClr val="ACE09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571" name="Google Shape;571;p44"/>
          <p:cNvSpPr txBox="1"/>
          <p:nvPr/>
        </p:nvSpPr>
        <p:spPr>
          <a:xfrm>
            <a:off x="490185" y="47921"/>
            <a:ext cx="4834627" cy="11368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4800" b="1" i="0" u="none" strike="noStrike" cap="none" dirty="0">
                <a:solidFill>
                  <a:srgbClr val="F8F9FA"/>
                </a:solidFill>
                <a:latin typeface="Times New Roman" panose="02020603050405020304" pitchFamily="18" charset="0"/>
                <a:ea typeface="Calibri"/>
                <a:cs typeface="Times New Roman" panose="02020603050405020304" pitchFamily="18" charset="0"/>
                <a:sym typeface="Calibri"/>
              </a:rPr>
              <a:t>UC - </a:t>
            </a:r>
            <a:r>
              <a:rPr lang="en-US" sz="4800" b="1" i="0" u="none" strike="noStrike" cap="none" dirty="0" err="1">
                <a:solidFill>
                  <a:srgbClr val="F8F9FA"/>
                </a:solidFill>
                <a:latin typeface="Times New Roman" panose="02020603050405020304" pitchFamily="18" charset="0"/>
                <a:ea typeface="Calibri"/>
                <a:cs typeface="Times New Roman" panose="02020603050405020304" pitchFamily="18" charset="0"/>
                <a:sym typeface="Calibri"/>
              </a:rPr>
              <a:t>Tổng</a:t>
            </a:r>
            <a:r>
              <a:rPr lang="en-US" sz="4800" b="1" i="0" u="none" strike="noStrike" cap="none" dirty="0">
                <a:solidFill>
                  <a:srgbClr val="F8F9FA"/>
                </a:solidFill>
                <a:latin typeface="Times New Roman" panose="02020603050405020304" pitchFamily="18" charset="0"/>
                <a:ea typeface="Calibri"/>
                <a:cs typeface="Times New Roman" panose="02020603050405020304" pitchFamily="18" charset="0"/>
                <a:sym typeface="Calibri"/>
              </a:rPr>
              <a:t> </a:t>
            </a:r>
            <a:r>
              <a:rPr lang="en-US" sz="4800" b="1" i="0" u="none" strike="noStrike" cap="none" dirty="0" err="1">
                <a:solidFill>
                  <a:srgbClr val="F8F9FA"/>
                </a:solidFill>
                <a:latin typeface="Times New Roman" panose="02020603050405020304" pitchFamily="18" charset="0"/>
                <a:ea typeface="Calibri"/>
                <a:cs typeface="Times New Roman" panose="02020603050405020304" pitchFamily="18" charset="0"/>
                <a:sym typeface="Calibri"/>
              </a:rPr>
              <a:t>quát</a:t>
            </a:r>
            <a:endParaRPr sz="4800" b="1" i="0" u="none" strike="noStrike" cap="none" dirty="0">
              <a:solidFill>
                <a:srgbClr val="F8F9FA"/>
              </a:solidFill>
              <a:latin typeface="Times New Roman" panose="02020603050405020304" pitchFamily="18" charset="0"/>
              <a:ea typeface="Calibri"/>
              <a:cs typeface="Times New Roman" panose="02020603050405020304" pitchFamily="18" charset="0"/>
              <a:sym typeface="Calibri"/>
            </a:endParaRPr>
          </a:p>
        </p:txBody>
      </p:sp>
      <p:pic>
        <p:nvPicPr>
          <p:cNvPr id="4" name="Picture 3">
            <a:extLst>
              <a:ext uri="{FF2B5EF4-FFF2-40B4-BE49-F238E27FC236}">
                <a16:creationId xmlns:a16="http://schemas.microsoft.com/office/drawing/2014/main" id="{1C522F26-4BD5-4BD3-B0E2-B9E0E0DCCAB3}"/>
              </a:ext>
            </a:extLst>
          </p:cNvPr>
          <p:cNvPicPr>
            <a:picLocks noChangeAspect="1"/>
          </p:cNvPicPr>
          <p:nvPr/>
        </p:nvPicPr>
        <p:blipFill>
          <a:blip r:embed="rId3"/>
          <a:stretch>
            <a:fillRect/>
          </a:stretch>
        </p:blipFill>
        <p:spPr>
          <a:xfrm>
            <a:off x="4460545" y="268356"/>
            <a:ext cx="11183009" cy="10778987"/>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71"/>
                                        </p:tgtEl>
                                        <p:attrNameLst>
                                          <p:attrName>style.visibility</p:attrName>
                                        </p:attrNameLst>
                                      </p:cBhvr>
                                      <p:to>
                                        <p:strVal val="visible"/>
                                      </p:to>
                                    </p:set>
                                    <p:anim calcmode="lin" valueType="num">
                                      <p:cBhvr additive="base">
                                        <p:cTn id="7" dur="300" fill="hold"/>
                                        <p:tgtEl>
                                          <p:spTgt spid="571"/>
                                        </p:tgtEl>
                                        <p:attrNameLst>
                                          <p:attrName>ppt_x</p:attrName>
                                        </p:attrNameLst>
                                      </p:cBhvr>
                                      <p:tavLst>
                                        <p:tav tm="0">
                                          <p:val>
                                            <p:strVal val="#ppt_x"/>
                                          </p:val>
                                        </p:tav>
                                        <p:tav tm="100000">
                                          <p:val>
                                            <p:strVal val="#ppt_x"/>
                                          </p:val>
                                        </p:tav>
                                      </p:tavLst>
                                    </p:anim>
                                    <p:anim calcmode="lin" valueType="num">
                                      <p:cBhvr additive="base">
                                        <p:cTn id="8" dur="300" fill="hold"/>
                                        <p:tgtEl>
                                          <p:spTgt spid="57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grpSp>
        <p:nvGrpSpPr>
          <p:cNvPr id="541" name="Google Shape;541;p41"/>
          <p:cNvGrpSpPr/>
          <p:nvPr/>
        </p:nvGrpSpPr>
        <p:grpSpPr>
          <a:xfrm>
            <a:off x="-2253" y="0"/>
            <a:ext cx="5327065" cy="1800258"/>
            <a:chOff x="-2253" y="0"/>
            <a:chExt cx="5327065" cy="1800258"/>
          </a:xfrm>
        </p:grpSpPr>
        <p:sp>
          <p:nvSpPr>
            <p:cNvPr id="542" name="Google Shape;542;p41"/>
            <p:cNvSpPr/>
            <p:nvPr/>
          </p:nvSpPr>
          <p:spPr>
            <a:xfrm>
              <a:off x="1985960" y="0"/>
              <a:ext cx="3338852" cy="1706059"/>
            </a:xfrm>
            <a:custGeom>
              <a:avLst/>
              <a:gdLst/>
              <a:ahLst/>
              <a:cxnLst/>
              <a:rect l="l" t="t" r="r" b="b"/>
              <a:pathLst>
                <a:path w="3338852" h="1706059" extrusionOk="0">
                  <a:moveTo>
                    <a:pt x="0" y="1402423"/>
                  </a:moveTo>
                  <a:cubicBezTo>
                    <a:pt x="62172" y="1402423"/>
                    <a:pt x="1430473" y="2014720"/>
                    <a:pt x="2462901" y="1528022"/>
                  </a:cubicBezTo>
                  <a:cubicBezTo>
                    <a:pt x="3495328" y="1041324"/>
                    <a:pt x="3333619" y="0"/>
                    <a:pt x="3333619" y="0"/>
                  </a:cubicBezTo>
                  <a:lnTo>
                    <a:pt x="1306025" y="0"/>
                  </a:lnTo>
                  <a:lnTo>
                    <a:pt x="0" y="1402423"/>
                  </a:lnTo>
                  <a:close/>
                </a:path>
              </a:pathLst>
            </a:custGeom>
            <a:solidFill>
              <a:srgbClr val="ACE09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43" name="Google Shape;543;p41"/>
            <p:cNvSpPr/>
            <p:nvPr/>
          </p:nvSpPr>
          <p:spPr>
            <a:xfrm>
              <a:off x="-2253" y="0"/>
              <a:ext cx="4898378" cy="1800258"/>
            </a:xfrm>
            <a:custGeom>
              <a:avLst/>
              <a:gdLst/>
              <a:ahLst/>
              <a:cxnLst/>
              <a:rect l="l" t="t" r="r" b="b"/>
              <a:pathLst>
                <a:path w="4898378" h="1800258" extrusionOk="0">
                  <a:moveTo>
                    <a:pt x="79" y="0"/>
                  </a:moveTo>
                  <a:lnTo>
                    <a:pt x="79" y="1810621"/>
                  </a:lnTo>
                  <a:cubicBezTo>
                    <a:pt x="79" y="1810621"/>
                    <a:pt x="315020" y="961673"/>
                    <a:pt x="1683321" y="1369767"/>
                  </a:cubicBezTo>
                  <a:cubicBezTo>
                    <a:pt x="3051623" y="1777860"/>
                    <a:pt x="4898877" y="1627560"/>
                    <a:pt x="4898877" y="0"/>
                  </a:cubicBezTo>
                  <a:cubicBezTo>
                    <a:pt x="4898877" y="0"/>
                    <a:pt x="-22738" y="0"/>
                    <a:pt x="79" y="0"/>
                  </a:cubicBezTo>
                  <a:close/>
                </a:path>
              </a:pathLst>
            </a:custGeom>
            <a:solidFill>
              <a:srgbClr val="ACE09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544" name="Google Shape;544;p41"/>
          <p:cNvSpPr txBox="1"/>
          <p:nvPr/>
        </p:nvSpPr>
        <p:spPr>
          <a:xfrm>
            <a:off x="1403518" y="88092"/>
            <a:ext cx="3921294" cy="11368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5400" b="1" dirty="0">
                <a:solidFill>
                  <a:srgbClr val="F8F9FA"/>
                </a:solidFill>
                <a:latin typeface="Times New Roman" panose="02020603050405020304" pitchFamily="18" charset="0"/>
                <a:ea typeface="Calibri"/>
                <a:cs typeface="Times New Roman" panose="02020603050405020304" pitchFamily="18" charset="0"/>
                <a:sym typeface="Calibri"/>
              </a:rPr>
              <a:t>UC - </a:t>
            </a:r>
            <a:r>
              <a:rPr lang="vi-VN" sz="5400" b="1" dirty="0">
                <a:solidFill>
                  <a:srgbClr val="F8F9FA"/>
                </a:solidFill>
                <a:latin typeface="Times New Roman" panose="02020603050405020304" pitchFamily="18" charset="0"/>
                <a:ea typeface="Calibri"/>
                <a:cs typeface="Times New Roman" panose="02020603050405020304" pitchFamily="18" charset="0"/>
                <a:sym typeface="Calibri"/>
              </a:rPr>
              <a:t>User</a:t>
            </a:r>
            <a:endParaRPr sz="5400" b="1" i="0" u="none" strike="noStrike" cap="none" dirty="0">
              <a:solidFill>
                <a:srgbClr val="F8F9FA"/>
              </a:solidFill>
              <a:latin typeface="Times New Roman" panose="02020603050405020304" pitchFamily="18" charset="0"/>
              <a:ea typeface="Calibri"/>
              <a:cs typeface="Times New Roman" panose="02020603050405020304" pitchFamily="18" charset="0"/>
              <a:sym typeface="Calibri"/>
            </a:endParaRPr>
          </a:p>
        </p:txBody>
      </p:sp>
      <p:pic>
        <p:nvPicPr>
          <p:cNvPr id="3" name="Picture 2" descr="Graphical user interface, application&#10;&#10;Description automatically generated">
            <a:extLst>
              <a:ext uri="{FF2B5EF4-FFF2-40B4-BE49-F238E27FC236}">
                <a16:creationId xmlns:a16="http://schemas.microsoft.com/office/drawing/2014/main" id="{A6DE578A-654A-40CA-8B5B-5D1FFC8A75C1}"/>
              </a:ext>
            </a:extLst>
          </p:cNvPr>
          <p:cNvPicPr>
            <a:picLocks noChangeAspect="1"/>
          </p:cNvPicPr>
          <p:nvPr/>
        </p:nvPicPr>
        <p:blipFill>
          <a:blip r:embed="rId3"/>
          <a:stretch>
            <a:fillRect/>
          </a:stretch>
        </p:blipFill>
        <p:spPr>
          <a:xfrm>
            <a:off x="5151437" y="2962275"/>
            <a:ext cx="9801225" cy="539115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44"/>
                                        </p:tgtEl>
                                        <p:attrNameLst>
                                          <p:attrName>style.visibility</p:attrName>
                                        </p:attrNameLst>
                                      </p:cBhvr>
                                      <p:to>
                                        <p:strVal val="visible"/>
                                      </p:to>
                                    </p:set>
                                    <p:anim calcmode="lin" valueType="num">
                                      <p:cBhvr additive="base">
                                        <p:cTn id="7" dur="300" fill="hold"/>
                                        <p:tgtEl>
                                          <p:spTgt spid="544"/>
                                        </p:tgtEl>
                                        <p:attrNameLst>
                                          <p:attrName>ppt_x</p:attrName>
                                        </p:attrNameLst>
                                      </p:cBhvr>
                                      <p:tavLst>
                                        <p:tav tm="0">
                                          <p:val>
                                            <p:strVal val="#ppt_x"/>
                                          </p:val>
                                        </p:tav>
                                        <p:tav tm="100000">
                                          <p:val>
                                            <p:strVal val="#ppt_x"/>
                                          </p:val>
                                        </p:tav>
                                      </p:tavLst>
                                    </p:anim>
                                    <p:anim calcmode="lin" valueType="num">
                                      <p:cBhvr additive="base">
                                        <p:cTn id="8" dur="300" fill="hold"/>
                                        <p:tgtEl>
                                          <p:spTgt spid="54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grpSp>
        <p:nvGrpSpPr>
          <p:cNvPr id="550" name="Google Shape;550;p42"/>
          <p:cNvGrpSpPr/>
          <p:nvPr/>
        </p:nvGrpSpPr>
        <p:grpSpPr>
          <a:xfrm>
            <a:off x="-2253" y="0"/>
            <a:ext cx="5327065" cy="1800258"/>
            <a:chOff x="-2253" y="0"/>
            <a:chExt cx="5327065" cy="1800258"/>
          </a:xfrm>
        </p:grpSpPr>
        <p:sp>
          <p:nvSpPr>
            <p:cNvPr id="551" name="Google Shape;551;p42"/>
            <p:cNvSpPr/>
            <p:nvPr/>
          </p:nvSpPr>
          <p:spPr>
            <a:xfrm>
              <a:off x="1985960" y="0"/>
              <a:ext cx="3338852" cy="1706059"/>
            </a:xfrm>
            <a:custGeom>
              <a:avLst/>
              <a:gdLst/>
              <a:ahLst/>
              <a:cxnLst/>
              <a:rect l="l" t="t" r="r" b="b"/>
              <a:pathLst>
                <a:path w="3338852" h="1706059" extrusionOk="0">
                  <a:moveTo>
                    <a:pt x="0" y="1402423"/>
                  </a:moveTo>
                  <a:cubicBezTo>
                    <a:pt x="62172" y="1402423"/>
                    <a:pt x="1430473" y="2014720"/>
                    <a:pt x="2462901" y="1528022"/>
                  </a:cubicBezTo>
                  <a:cubicBezTo>
                    <a:pt x="3495328" y="1041324"/>
                    <a:pt x="3333619" y="0"/>
                    <a:pt x="3333619" y="0"/>
                  </a:cubicBezTo>
                  <a:lnTo>
                    <a:pt x="1306025" y="0"/>
                  </a:lnTo>
                  <a:lnTo>
                    <a:pt x="0" y="1402423"/>
                  </a:lnTo>
                  <a:close/>
                </a:path>
              </a:pathLst>
            </a:custGeom>
            <a:solidFill>
              <a:srgbClr val="ACE09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52" name="Google Shape;552;p42"/>
            <p:cNvSpPr/>
            <p:nvPr/>
          </p:nvSpPr>
          <p:spPr>
            <a:xfrm>
              <a:off x="-2253" y="0"/>
              <a:ext cx="4898378" cy="1800258"/>
            </a:xfrm>
            <a:custGeom>
              <a:avLst/>
              <a:gdLst/>
              <a:ahLst/>
              <a:cxnLst/>
              <a:rect l="l" t="t" r="r" b="b"/>
              <a:pathLst>
                <a:path w="4898378" h="1800258" extrusionOk="0">
                  <a:moveTo>
                    <a:pt x="79" y="0"/>
                  </a:moveTo>
                  <a:lnTo>
                    <a:pt x="79" y="1810621"/>
                  </a:lnTo>
                  <a:cubicBezTo>
                    <a:pt x="79" y="1810621"/>
                    <a:pt x="315020" y="961673"/>
                    <a:pt x="1683321" y="1369767"/>
                  </a:cubicBezTo>
                  <a:cubicBezTo>
                    <a:pt x="3051623" y="1777860"/>
                    <a:pt x="4898877" y="1627560"/>
                    <a:pt x="4898877" y="0"/>
                  </a:cubicBezTo>
                  <a:cubicBezTo>
                    <a:pt x="4898877" y="0"/>
                    <a:pt x="-22738" y="0"/>
                    <a:pt x="79" y="0"/>
                  </a:cubicBezTo>
                  <a:close/>
                </a:path>
              </a:pathLst>
            </a:custGeom>
            <a:solidFill>
              <a:srgbClr val="ACE09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553" name="Google Shape;553;p42"/>
          <p:cNvSpPr txBox="1"/>
          <p:nvPr/>
        </p:nvSpPr>
        <p:spPr>
          <a:xfrm>
            <a:off x="371553" y="-94975"/>
            <a:ext cx="5929856" cy="10869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5400" b="1" dirty="0">
                <a:solidFill>
                  <a:srgbClr val="F8F9FA"/>
                </a:solidFill>
                <a:latin typeface="Times New Roman" panose="02020603050405020304" pitchFamily="18" charset="0"/>
                <a:ea typeface="Calibri"/>
                <a:cs typeface="Times New Roman" panose="02020603050405020304" pitchFamily="18" charset="0"/>
                <a:sym typeface="Calibri"/>
              </a:rPr>
              <a:t>UC - </a:t>
            </a:r>
            <a:r>
              <a:rPr lang="vi-VN" sz="5400" b="1" dirty="0">
                <a:solidFill>
                  <a:srgbClr val="F8F9FA"/>
                </a:solidFill>
                <a:latin typeface="Times New Roman" panose="02020603050405020304" pitchFamily="18" charset="0"/>
                <a:ea typeface="Calibri"/>
                <a:cs typeface="Times New Roman" panose="02020603050405020304" pitchFamily="18" charset="0"/>
                <a:sym typeface="Calibri"/>
              </a:rPr>
              <a:t>Nhân Viên</a:t>
            </a:r>
            <a:endParaRPr sz="5400" b="1" i="0" u="none" strike="noStrike" cap="none" dirty="0">
              <a:solidFill>
                <a:srgbClr val="F8F9FA"/>
              </a:solidFill>
              <a:latin typeface="Times New Roman" panose="02020603050405020304" pitchFamily="18" charset="0"/>
              <a:ea typeface="Calibri"/>
              <a:cs typeface="Times New Roman" panose="02020603050405020304" pitchFamily="18" charset="0"/>
              <a:sym typeface="Calibri"/>
            </a:endParaRPr>
          </a:p>
        </p:txBody>
      </p:sp>
      <p:pic>
        <p:nvPicPr>
          <p:cNvPr id="4" name="Picture 3" descr="Graphical user interface, application&#10;&#10;Description automatically generated">
            <a:extLst>
              <a:ext uri="{FF2B5EF4-FFF2-40B4-BE49-F238E27FC236}">
                <a16:creationId xmlns:a16="http://schemas.microsoft.com/office/drawing/2014/main" id="{3CCEC7A2-8F44-4A56-ABCA-D79904A7061C}"/>
              </a:ext>
            </a:extLst>
          </p:cNvPr>
          <p:cNvPicPr>
            <a:picLocks noChangeAspect="1"/>
          </p:cNvPicPr>
          <p:nvPr/>
        </p:nvPicPr>
        <p:blipFill>
          <a:blip r:embed="rId3"/>
          <a:stretch>
            <a:fillRect/>
          </a:stretch>
        </p:blipFill>
        <p:spPr>
          <a:xfrm>
            <a:off x="3551237" y="3033712"/>
            <a:ext cx="13001625" cy="5248275"/>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53"/>
                                        </p:tgtEl>
                                        <p:attrNameLst>
                                          <p:attrName>style.visibility</p:attrName>
                                        </p:attrNameLst>
                                      </p:cBhvr>
                                      <p:to>
                                        <p:strVal val="visible"/>
                                      </p:to>
                                    </p:set>
                                    <p:anim calcmode="lin" valueType="num">
                                      <p:cBhvr additive="base">
                                        <p:cTn id="7" dur="300" fill="hold"/>
                                        <p:tgtEl>
                                          <p:spTgt spid="553"/>
                                        </p:tgtEl>
                                        <p:attrNameLst>
                                          <p:attrName>ppt_x</p:attrName>
                                        </p:attrNameLst>
                                      </p:cBhvr>
                                      <p:tavLst>
                                        <p:tav tm="0">
                                          <p:val>
                                            <p:strVal val="#ppt_x"/>
                                          </p:val>
                                        </p:tav>
                                        <p:tav tm="100000">
                                          <p:val>
                                            <p:strVal val="#ppt_x"/>
                                          </p:val>
                                        </p:tav>
                                      </p:tavLst>
                                    </p:anim>
                                    <p:anim calcmode="lin" valueType="num">
                                      <p:cBhvr additive="base">
                                        <p:cTn id="8" dur="300" fill="hold"/>
                                        <p:tgtEl>
                                          <p:spTgt spid="55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grpSp>
        <p:nvGrpSpPr>
          <p:cNvPr id="559" name="Google Shape;559;p43"/>
          <p:cNvGrpSpPr/>
          <p:nvPr/>
        </p:nvGrpSpPr>
        <p:grpSpPr>
          <a:xfrm>
            <a:off x="-2253" y="0"/>
            <a:ext cx="5327065" cy="1800258"/>
            <a:chOff x="-2253" y="0"/>
            <a:chExt cx="5327065" cy="1800258"/>
          </a:xfrm>
        </p:grpSpPr>
        <p:sp>
          <p:nvSpPr>
            <p:cNvPr id="560" name="Google Shape;560;p43"/>
            <p:cNvSpPr/>
            <p:nvPr/>
          </p:nvSpPr>
          <p:spPr>
            <a:xfrm>
              <a:off x="1985960" y="0"/>
              <a:ext cx="3338852" cy="1706059"/>
            </a:xfrm>
            <a:custGeom>
              <a:avLst/>
              <a:gdLst/>
              <a:ahLst/>
              <a:cxnLst/>
              <a:rect l="l" t="t" r="r" b="b"/>
              <a:pathLst>
                <a:path w="3338852" h="1706059" extrusionOk="0">
                  <a:moveTo>
                    <a:pt x="0" y="1402423"/>
                  </a:moveTo>
                  <a:cubicBezTo>
                    <a:pt x="62172" y="1402423"/>
                    <a:pt x="1430473" y="2014720"/>
                    <a:pt x="2462901" y="1528022"/>
                  </a:cubicBezTo>
                  <a:cubicBezTo>
                    <a:pt x="3495328" y="1041324"/>
                    <a:pt x="3333619" y="0"/>
                    <a:pt x="3333619" y="0"/>
                  </a:cubicBezTo>
                  <a:lnTo>
                    <a:pt x="1306025" y="0"/>
                  </a:lnTo>
                  <a:lnTo>
                    <a:pt x="0" y="1402423"/>
                  </a:lnTo>
                  <a:close/>
                </a:path>
              </a:pathLst>
            </a:custGeom>
            <a:solidFill>
              <a:srgbClr val="ACE09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61" name="Google Shape;561;p43"/>
            <p:cNvSpPr/>
            <p:nvPr/>
          </p:nvSpPr>
          <p:spPr>
            <a:xfrm>
              <a:off x="-2253" y="0"/>
              <a:ext cx="4898378" cy="1800258"/>
            </a:xfrm>
            <a:custGeom>
              <a:avLst/>
              <a:gdLst/>
              <a:ahLst/>
              <a:cxnLst/>
              <a:rect l="l" t="t" r="r" b="b"/>
              <a:pathLst>
                <a:path w="4898378" h="1800258" extrusionOk="0">
                  <a:moveTo>
                    <a:pt x="79" y="0"/>
                  </a:moveTo>
                  <a:lnTo>
                    <a:pt x="79" y="1810621"/>
                  </a:lnTo>
                  <a:cubicBezTo>
                    <a:pt x="79" y="1810621"/>
                    <a:pt x="315020" y="961673"/>
                    <a:pt x="1683321" y="1369767"/>
                  </a:cubicBezTo>
                  <a:cubicBezTo>
                    <a:pt x="3051623" y="1777860"/>
                    <a:pt x="4898877" y="1627560"/>
                    <a:pt x="4898877" y="0"/>
                  </a:cubicBezTo>
                  <a:cubicBezTo>
                    <a:pt x="4898877" y="0"/>
                    <a:pt x="-22738" y="0"/>
                    <a:pt x="79" y="0"/>
                  </a:cubicBezTo>
                  <a:close/>
                </a:path>
              </a:pathLst>
            </a:custGeom>
            <a:solidFill>
              <a:srgbClr val="ACE09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562" name="Google Shape;562;p43"/>
          <p:cNvSpPr txBox="1"/>
          <p:nvPr/>
        </p:nvSpPr>
        <p:spPr>
          <a:xfrm>
            <a:off x="-2253" y="-94975"/>
            <a:ext cx="6840375" cy="11368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4400" b="1" dirty="0">
                <a:solidFill>
                  <a:srgbClr val="F8F9FA"/>
                </a:solidFill>
                <a:latin typeface="Times New Roman" panose="02020603050405020304" pitchFamily="18" charset="0"/>
                <a:ea typeface="Calibri"/>
                <a:cs typeface="Times New Roman" panose="02020603050405020304" pitchFamily="18" charset="0"/>
                <a:sym typeface="Calibri"/>
              </a:rPr>
              <a:t>UC – </a:t>
            </a:r>
            <a:r>
              <a:rPr lang="en-US" sz="4400" b="1" dirty="0" err="1">
                <a:solidFill>
                  <a:srgbClr val="F8F9FA"/>
                </a:solidFill>
                <a:latin typeface="Times New Roman" panose="02020603050405020304" pitchFamily="18" charset="0"/>
                <a:ea typeface="Calibri"/>
                <a:cs typeface="Times New Roman" panose="02020603050405020304" pitchFamily="18" charset="0"/>
                <a:sym typeface="Calibri"/>
              </a:rPr>
              <a:t>Trưởng</a:t>
            </a:r>
            <a:r>
              <a:rPr lang="en-US" sz="4400" b="1" dirty="0">
                <a:solidFill>
                  <a:srgbClr val="F8F9FA"/>
                </a:solidFill>
                <a:latin typeface="Times New Roman" panose="02020603050405020304" pitchFamily="18" charset="0"/>
                <a:ea typeface="Calibri"/>
                <a:cs typeface="Times New Roman" panose="02020603050405020304" pitchFamily="18" charset="0"/>
                <a:sym typeface="Calibri"/>
              </a:rPr>
              <a:t> </a:t>
            </a:r>
            <a:r>
              <a:rPr lang="en-US" sz="4400" b="1" dirty="0" err="1">
                <a:solidFill>
                  <a:srgbClr val="F8F9FA"/>
                </a:solidFill>
                <a:latin typeface="Times New Roman" panose="02020603050405020304" pitchFamily="18" charset="0"/>
                <a:ea typeface="Calibri"/>
                <a:cs typeface="Times New Roman" panose="02020603050405020304" pitchFamily="18" charset="0"/>
                <a:sym typeface="Calibri"/>
              </a:rPr>
              <a:t>phòng</a:t>
            </a:r>
            <a:endParaRPr sz="4400" b="1" i="0" u="none" strike="noStrike" cap="none" dirty="0">
              <a:solidFill>
                <a:srgbClr val="F8F9FA"/>
              </a:solidFill>
              <a:latin typeface="Times New Roman" panose="02020603050405020304" pitchFamily="18" charset="0"/>
              <a:ea typeface="Calibri"/>
              <a:cs typeface="Times New Roman" panose="02020603050405020304" pitchFamily="18" charset="0"/>
              <a:sym typeface="Calibri"/>
            </a:endParaRPr>
          </a:p>
        </p:txBody>
      </p:sp>
      <p:pic>
        <p:nvPicPr>
          <p:cNvPr id="3" name="Picture 2" descr="Diagram&#10;&#10;Description automatically generated">
            <a:extLst>
              <a:ext uri="{FF2B5EF4-FFF2-40B4-BE49-F238E27FC236}">
                <a16:creationId xmlns:a16="http://schemas.microsoft.com/office/drawing/2014/main" id="{8DACF0C3-CB58-480D-8381-D8DF9705B88C}"/>
              </a:ext>
            </a:extLst>
          </p:cNvPr>
          <p:cNvPicPr>
            <a:picLocks noChangeAspect="1"/>
          </p:cNvPicPr>
          <p:nvPr/>
        </p:nvPicPr>
        <p:blipFill>
          <a:blip r:embed="rId3"/>
          <a:stretch>
            <a:fillRect/>
          </a:stretch>
        </p:blipFill>
        <p:spPr>
          <a:xfrm>
            <a:off x="6450015" y="507145"/>
            <a:ext cx="9328775" cy="1030141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62"/>
                                        </p:tgtEl>
                                        <p:attrNameLst>
                                          <p:attrName>style.visibility</p:attrName>
                                        </p:attrNameLst>
                                      </p:cBhvr>
                                      <p:to>
                                        <p:strVal val="visible"/>
                                      </p:to>
                                    </p:set>
                                    <p:anim calcmode="lin" valueType="num">
                                      <p:cBhvr additive="base">
                                        <p:cTn id="7" dur="300" fill="hold"/>
                                        <p:tgtEl>
                                          <p:spTgt spid="562"/>
                                        </p:tgtEl>
                                        <p:attrNameLst>
                                          <p:attrName>ppt_x</p:attrName>
                                        </p:attrNameLst>
                                      </p:cBhvr>
                                      <p:tavLst>
                                        <p:tav tm="0">
                                          <p:val>
                                            <p:strVal val="#ppt_x"/>
                                          </p:val>
                                        </p:tav>
                                        <p:tav tm="100000">
                                          <p:val>
                                            <p:strVal val="#ppt_x"/>
                                          </p:val>
                                        </p:tav>
                                      </p:tavLst>
                                    </p:anim>
                                    <p:anim calcmode="lin" valueType="num">
                                      <p:cBhvr additive="base">
                                        <p:cTn id="8" dur="300" fill="hold"/>
                                        <p:tgtEl>
                                          <p:spTgt spid="56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45"/>
          <p:cNvSpPr/>
          <p:nvPr/>
        </p:nvSpPr>
        <p:spPr>
          <a:xfrm>
            <a:off x="80299" y="638"/>
            <a:ext cx="20106379" cy="11314417"/>
          </a:xfrm>
          <a:custGeom>
            <a:avLst/>
            <a:gdLst/>
            <a:ahLst/>
            <a:cxnLst/>
            <a:rect l="l" t="t" r="r" b="b"/>
            <a:pathLst>
              <a:path w="20106379" h="11314417" extrusionOk="0">
                <a:moveTo>
                  <a:pt x="0" y="0"/>
                </a:moveTo>
                <a:lnTo>
                  <a:pt x="20106380" y="0"/>
                </a:lnTo>
                <a:lnTo>
                  <a:pt x="20106380" y="11314417"/>
                </a:lnTo>
                <a:lnTo>
                  <a:pt x="0" y="1131441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78" name="Google Shape;578;p45"/>
          <p:cNvSpPr/>
          <p:nvPr/>
        </p:nvSpPr>
        <p:spPr>
          <a:xfrm>
            <a:off x="1985960" y="0"/>
            <a:ext cx="3338852" cy="1706059"/>
          </a:xfrm>
          <a:custGeom>
            <a:avLst/>
            <a:gdLst/>
            <a:ahLst/>
            <a:cxnLst/>
            <a:rect l="l" t="t" r="r" b="b"/>
            <a:pathLst>
              <a:path w="3338852" h="1706059" extrusionOk="0">
                <a:moveTo>
                  <a:pt x="0" y="1402423"/>
                </a:moveTo>
                <a:cubicBezTo>
                  <a:pt x="62172" y="1402423"/>
                  <a:pt x="1430473" y="2014720"/>
                  <a:pt x="2462901" y="1528022"/>
                </a:cubicBezTo>
                <a:cubicBezTo>
                  <a:pt x="3495328" y="1041324"/>
                  <a:pt x="3333619" y="0"/>
                  <a:pt x="3333619" y="0"/>
                </a:cubicBezTo>
                <a:lnTo>
                  <a:pt x="1306025" y="0"/>
                </a:lnTo>
                <a:lnTo>
                  <a:pt x="0" y="1402423"/>
                </a:lnTo>
                <a:close/>
              </a:path>
            </a:pathLst>
          </a:custGeom>
          <a:solidFill>
            <a:srgbClr val="F1F1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79" name="Google Shape;579;p45"/>
          <p:cNvSpPr/>
          <p:nvPr/>
        </p:nvSpPr>
        <p:spPr>
          <a:xfrm>
            <a:off x="-2253" y="0"/>
            <a:ext cx="4898378" cy="1800258"/>
          </a:xfrm>
          <a:custGeom>
            <a:avLst/>
            <a:gdLst/>
            <a:ahLst/>
            <a:cxnLst/>
            <a:rect l="l" t="t" r="r" b="b"/>
            <a:pathLst>
              <a:path w="4898378" h="1800258" extrusionOk="0">
                <a:moveTo>
                  <a:pt x="79" y="0"/>
                </a:moveTo>
                <a:lnTo>
                  <a:pt x="79" y="1810621"/>
                </a:lnTo>
                <a:cubicBezTo>
                  <a:pt x="79" y="1810621"/>
                  <a:pt x="315020" y="961673"/>
                  <a:pt x="1683321" y="1369767"/>
                </a:cubicBezTo>
                <a:cubicBezTo>
                  <a:pt x="3051623" y="1777860"/>
                  <a:pt x="4898877" y="1627560"/>
                  <a:pt x="4898877" y="0"/>
                </a:cubicBezTo>
                <a:cubicBezTo>
                  <a:pt x="4898877" y="0"/>
                  <a:pt x="-22738" y="0"/>
                  <a:pt x="79" y="0"/>
                </a:cubicBezTo>
                <a:close/>
              </a:path>
            </a:pathLst>
          </a:custGeom>
          <a:solidFill>
            <a:srgbClr val="8377E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80" name="Google Shape;580;p45"/>
          <p:cNvSpPr/>
          <p:nvPr/>
        </p:nvSpPr>
        <p:spPr>
          <a:xfrm>
            <a:off x="16152380" y="0"/>
            <a:ext cx="3945916" cy="4322714"/>
          </a:xfrm>
          <a:custGeom>
            <a:avLst/>
            <a:gdLst/>
            <a:ahLst/>
            <a:cxnLst/>
            <a:rect l="l" t="t" r="r" b="b"/>
            <a:pathLst>
              <a:path w="3945916" h="4322714" extrusionOk="0">
                <a:moveTo>
                  <a:pt x="3951825" y="0"/>
                </a:moveTo>
                <a:lnTo>
                  <a:pt x="25062" y="0"/>
                </a:lnTo>
                <a:cubicBezTo>
                  <a:pt x="25062" y="0"/>
                  <a:pt x="-320754" y="1304246"/>
                  <a:pt x="1556749" y="1934127"/>
                </a:cubicBezTo>
                <a:cubicBezTo>
                  <a:pt x="3434251" y="2564008"/>
                  <a:pt x="3951825" y="4330460"/>
                  <a:pt x="3951825" y="4330460"/>
                </a:cubicBezTo>
                <a:lnTo>
                  <a:pt x="3951825" y="0"/>
                </a:lnTo>
                <a:close/>
              </a:path>
            </a:pathLst>
          </a:custGeom>
          <a:solidFill>
            <a:srgbClr val="ACE09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81" name="Google Shape;581;p45"/>
          <p:cNvSpPr/>
          <p:nvPr/>
        </p:nvSpPr>
        <p:spPr>
          <a:xfrm>
            <a:off x="17585936" y="1704742"/>
            <a:ext cx="2511989" cy="2616655"/>
          </a:xfrm>
          <a:custGeom>
            <a:avLst/>
            <a:gdLst/>
            <a:ahLst/>
            <a:cxnLst/>
            <a:rect l="l" t="t" r="r" b="b"/>
            <a:pathLst>
              <a:path w="2511989" h="2616655" extrusionOk="0">
                <a:moveTo>
                  <a:pt x="954870" y="59302"/>
                </a:moveTo>
                <a:cubicBezTo>
                  <a:pt x="442005" y="-87231"/>
                  <a:pt x="112307" y="69768"/>
                  <a:pt x="0" y="185948"/>
                </a:cubicBezTo>
                <a:cubicBezTo>
                  <a:pt x="39982" y="200706"/>
                  <a:pt x="80907" y="215255"/>
                  <a:pt x="123088" y="229384"/>
                </a:cubicBezTo>
                <a:cubicBezTo>
                  <a:pt x="2000590" y="859370"/>
                  <a:pt x="2518164" y="2625717"/>
                  <a:pt x="2518164" y="2625717"/>
                </a:cubicBezTo>
                <a:lnTo>
                  <a:pt x="2518164" y="1419963"/>
                </a:lnTo>
                <a:cubicBezTo>
                  <a:pt x="2518269" y="1419963"/>
                  <a:pt x="2155810" y="402398"/>
                  <a:pt x="954870" y="59302"/>
                </a:cubicBezTo>
                <a:close/>
              </a:path>
            </a:pathLst>
          </a:custGeom>
          <a:solidFill>
            <a:srgbClr val="F1F1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82" name="Google Shape;582;p45"/>
          <p:cNvSpPr txBox="1">
            <a:spLocks noGrp="1"/>
          </p:cNvSpPr>
          <p:nvPr>
            <p:ph type="title"/>
          </p:nvPr>
        </p:nvSpPr>
        <p:spPr>
          <a:xfrm>
            <a:off x="927687" y="6508437"/>
            <a:ext cx="9542700" cy="1027200"/>
          </a:xfrm>
          <a:prstGeom prst="rect">
            <a:avLst/>
          </a:prstGeom>
          <a:noFill/>
          <a:ln>
            <a:noFill/>
          </a:ln>
        </p:spPr>
        <p:txBody>
          <a:bodyPr spcFirstLastPara="1" wrap="square" lIns="0" tIns="11425" rIns="0" bIns="0" anchor="t" anchorCtr="0">
            <a:noAutofit/>
          </a:bodyPr>
          <a:lstStyle/>
          <a:p>
            <a:pPr marL="0" lvl="0" indent="0" algn="l" rtl="0">
              <a:lnSpc>
                <a:spcPct val="90000"/>
              </a:lnSpc>
              <a:spcBef>
                <a:spcPts val="0"/>
              </a:spcBef>
              <a:spcAft>
                <a:spcPts val="0"/>
              </a:spcAft>
              <a:buClr>
                <a:schemeClr val="accent2"/>
              </a:buClr>
              <a:buSzPts val="3600"/>
              <a:buFont typeface="Arial Rounded"/>
              <a:buNone/>
            </a:pPr>
            <a:r>
              <a:rPr lang="vi-VN" sz="6000">
                <a:solidFill>
                  <a:srgbClr val="ACE09D"/>
                </a:solidFill>
                <a:latin typeface="Open Sans ExtraBold"/>
                <a:ea typeface="Open Sans ExtraBold"/>
                <a:cs typeface="Open Sans ExtraBold"/>
                <a:sym typeface="Arial Rounded"/>
              </a:rPr>
              <a:t>Diagram</a:t>
            </a:r>
            <a:endParaRPr sz="6000">
              <a:solidFill>
                <a:srgbClr val="ACE09D"/>
              </a:solidFill>
              <a:latin typeface="Open Sans ExtraBold"/>
              <a:ea typeface="Open Sans ExtraBold"/>
              <a:cs typeface="Open Sans ExtraBold"/>
              <a:sym typeface="Arial Rounded"/>
            </a:endParaRPr>
          </a:p>
          <a:p>
            <a:pPr marL="0" lvl="0" indent="0" algn="l" rtl="0">
              <a:lnSpc>
                <a:spcPct val="90000"/>
              </a:lnSpc>
              <a:spcBef>
                <a:spcPts val="0"/>
              </a:spcBef>
              <a:spcAft>
                <a:spcPts val="0"/>
              </a:spcAft>
              <a:buClr>
                <a:schemeClr val="accent2"/>
              </a:buClr>
              <a:buSzPts val="3600"/>
              <a:buFont typeface="Arial Rounded"/>
              <a:buNone/>
            </a:pPr>
            <a:r>
              <a:rPr lang="vi-VN" sz="6600" b="1">
                <a:solidFill>
                  <a:srgbClr val="8EE2E7"/>
                </a:solidFill>
                <a:latin typeface="Arial Rounded"/>
                <a:ea typeface="Arial Rounded"/>
                <a:cs typeface="Arial Rounded"/>
                <a:sym typeface="Arial Rounded"/>
              </a:rPr>
              <a:t> </a:t>
            </a:r>
            <a:endParaRPr>
              <a:solidFill>
                <a:srgbClr val="8EE2E7"/>
              </a:solidFill>
            </a:endParaRPr>
          </a:p>
        </p:txBody>
      </p:sp>
      <p:sp>
        <p:nvSpPr>
          <p:cNvPr id="583" name="Google Shape;583;p45"/>
          <p:cNvSpPr txBox="1">
            <a:spLocks noGrp="1"/>
          </p:cNvSpPr>
          <p:nvPr>
            <p:ph type="sldNum" sz="quarter" idx="12"/>
          </p:nvPr>
        </p:nvSpPr>
        <p:spPr>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Clr>
                <a:srgbClr val="000000"/>
              </a:buClr>
              <a:buSzPts val="2400"/>
              <a:buFont typeface="Arial"/>
              <a:buNone/>
            </a:pPr>
            <a:fld id="{00000000-1234-1234-1234-123412341234}" type="slidenum">
              <a:rPr lang="vi-VN"/>
              <a:t>17</a:t>
            </a:fld>
            <a:endParaRPr/>
          </a:p>
        </p:txBody>
      </p:sp>
      <p:sp>
        <p:nvSpPr>
          <p:cNvPr id="584" name="Google Shape;584;p45"/>
          <p:cNvSpPr/>
          <p:nvPr/>
        </p:nvSpPr>
        <p:spPr>
          <a:xfrm>
            <a:off x="927687" y="2413044"/>
            <a:ext cx="3068319" cy="2253615"/>
          </a:xfrm>
          <a:custGeom>
            <a:avLst/>
            <a:gdLst/>
            <a:ahLst/>
            <a:cxnLst/>
            <a:rect l="l" t="t" r="r" b="b"/>
            <a:pathLst>
              <a:path w="3068319" h="2253615" extrusionOk="0">
                <a:moveTo>
                  <a:pt x="2847498" y="0"/>
                </a:moveTo>
                <a:lnTo>
                  <a:pt x="220799" y="0"/>
                </a:lnTo>
                <a:lnTo>
                  <a:pt x="176298" y="4485"/>
                </a:lnTo>
                <a:lnTo>
                  <a:pt x="134850" y="17351"/>
                </a:lnTo>
                <a:lnTo>
                  <a:pt x="97344" y="37709"/>
                </a:lnTo>
                <a:lnTo>
                  <a:pt x="64667" y="64671"/>
                </a:lnTo>
                <a:lnTo>
                  <a:pt x="37706" y="97348"/>
                </a:lnTo>
                <a:lnTo>
                  <a:pt x="17350" y="134854"/>
                </a:lnTo>
                <a:lnTo>
                  <a:pt x="4485" y="176301"/>
                </a:lnTo>
                <a:lnTo>
                  <a:pt x="0" y="220799"/>
                </a:lnTo>
                <a:lnTo>
                  <a:pt x="0" y="2032701"/>
                </a:lnTo>
                <a:lnTo>
                  <a:pt x="4485" y="2077199"/>
                </a:lnTo>
                <a:lnTo>
                  <a:pt x="17350" y="2118645"/>
                </a:lnTo>
                <a:lnTo>
                  <a:pt x="37706" y="2156151"/>
                </a:lnTo>
                <a:lnTo>
                  <a:pt x="64667" y="2188829"/>
                </a:lnTo>
                <a:lnTo>
                  <a:pt x="97344" y="2215791"/>
                </a:lnTo>
                <a:lnTo>
                  <a:pt x="134850" y="2236149"/>
                </a:lnTo>
                <a:lnTo>
                  <a:pt x="176298" y="2249015"/>
                </a:lnTo>
                <a:lnTo>
                  <a:pt x="220799" y="2253500"/>
                </a:lnTo>
                <a:lnTo>
                  <a:pt x="2847498" y="2253500"/>
                </a:lnTo>
                <a:lnTo>
                  <a:pt x="2891996" y="2249015"/>
                </a:lnTo>
                <a:lnTo>
                  <a:pt x="2933442" y="2236149"/>
                </a:lnTo>
                <a:lnTo>
                  <a:pt x="2970948" y="2215791"/>
                </a:lnTo>
                <a:lnTo>
                  <a:pt x="3003626" y="2188829"/>
                </a:lnTo>
                <a:lnTo>
                  <a:pt x="3030588" y="2156151"/>
                </a:lnTo>
                <a:lnTo>
                  <a:pt x="3050946" y="2118645"/>
                </a:lnTo>
                <a:lnTo>
                  <a:pt x="3063811" y="2077199"/>
                </a:lnTo>
                <a:lnTo>
                  <a:pt x="3068297" y="2032701"/>
                </a:lnTo>
                <a:lnTo>
                  <a:pt x="3068297" y="220799"/>
                </a:lnTo>
                <a:lnTo>
                  <a:pt x="3063811" y="176301"/>
                </a:lnTo>
                <a:lnTo>
                  <a:pt x="3050946" y="134854"/>
                </a:lnTo>
                <a:lnTo>
                  <a:pt x="3030588" y="97348"/>
                </a:lnTo>
                <a:lnTo>
                  <a:pt x="3003626" y="64671"/>
                </a:lnTo>
                <a:lnTo>
                  <a:pt x="2970948" y="37709"/>
                </a:lnTo>
                <a:lnTo>
                  <a:pt x="2933442" y="17351"/>
                </a:lnTo>
                <a:lnTo>
                  <a:pt x="2891996" y="4485"/>
                </a:lnTo>
                <a:lnTo>
                  <a:pt x="2847498" y="0"/>
                </a:lnTo>
                <a:close/>
              </a:path>
            </a:pathLst>
          </a:custGeom>
          <a:solidFill>
            <a:srgbClr val="ACE09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85" name="Google Shape;585;p45"/>
          <p:cNvSpPr/>
          <p:nvPr/>
        </p:nvSpPr>
        <p:spPr>
          <a:xfrm rot="10800000" flipH="1">
            <a:off x="927687" y="7535637"/>
            <a:ext cx="4186180" cy="219830"/>
          </a:xfrm>
          <a:prstGeom prst="rect">
            <a:avLst/>
          </a:prstGeom>
          <a:solidFill>
            <a:srgbClr val="ACDF9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87" name="Google Shape;587;p45"/>
          <p:cNvSpPr/>
          <p:nvPr/>
        </p:nvSpPr>
        <p:spPr>
          <a:xfrm>
            <a:off x="1987652" y="0"/>
            <a:ext cx="3339230" cy="1706252"/>
          </a:xfrm>
          <a:custGeom>
            <a:avLst/>
            <a:gdLst/>
            <a:ahLst/>
            <a:cxnLst/>
            <a:rect l="l" t="t" r="r" b="b"/>
            <a:pathLst>
              <a:path w="3339230" h="1706252" extrusionOk="0">
                <a:moveTo>
                  <a:pt x="0" y="1402582"/>
                </a:moveTo>
                <a:cubicBezTo>
                  <a:pt x="62179" y="1402582"/>
                  <a:pt x="1430635" y="2014948"/>
                  <a:pt x="2463180" y="1528195"/>
                </a:cubicBezTo>
                <a:cubicBezTo>
                  <a:pt x="3495724" y="1041442"/>
                  <a:pt x="3333996" y="0"/>
                  <a:pt x="3333996" y="0"/>
                </a:cubicBezTo>
                <a:lnTo>
                  <a:pt x="1306278" y="0"/>
                </a:lnTo>
                <a:lnTo>
                  <a:pt x="0" y="1402582"/>
                </a:lnTo>
                <a:close/>
              </a:path>
            </a:pathLst>
          </a:custGeom>
          <a:solidFill>
            <a:srgbClr val="F1F1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88" name="Google Shape;588;p45"/>
          <p:cNvSpPr/>
          <p:nvPr/>
        </p:nvSpPr>
        <p:spPr>
          <a:xfrm>
            <a:off x="-786" y="0"/>
            <a:ext cx="4898933" cy="1800462"/>
          </a:xfrm>
          <a:custGeom>
            <a:avLst/>
            <a:gdLst/>
            <a:ahLst/>
            <a:cxnLst/>
            <a:rect l="l" t="t" r="r" b="b"/>
            <a:pathLst>
              <a:path w="4898933" h="1800462" extrusionOk="0">
                <a:moveTo>
                  <a:pt x="78" y="0"/>
                </a:moveTo>
                <a:lnTo>
                  <a:pt x="78" y="1810826"/>
                </a:lnTo>
                <a:cubicBezTo>
                  <a:pt x="78" y="1810826"/>
                  <a:pt x="315055" y="961782"/>
                  <a:pt x="1683511" y="1369922"/>
                </a:cubicBezTo>
                <a:cubicBezTo>
                  <a:pt x="3051968" y="1778062"/>
                  <a:pt x="4899536" y="1627744"/>
                  <a:pt x="4899536" y="0"/>
                </a:cubicBezTo>
                <a:cubicBezTo>
                  <a:pt x="4899536" y="0"/>
                  <a:pt x="-22637" y="0"/>
                  <a:pt x="78" y="0"/>
                </a:cubicBezTo>
                <a:close/>
              </a:path>
            </a:pathLst>
          </a:custGeom>
          <a:solidFill>
            <a:srgbClr val="ACE09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589" name="Google Shape;589;p45"/>
          <p:cNvPicPr preferRelativeResize="0"/>
          <p:nvPr/>
        </p:nvPicPr>
        <p:blipFill>
          <a:blip r:embed="rId3">
            <a:alphaModFix/>
          </a:blip>
          <a:stretch>
            <a:fillRect/>
          </a:stretch>
        </p:blipFill>
        <p:spPr>
          <a:xfrm>
            <a:off x="7145867" y="2930249"/>
            <a:ext cx="12022209" cy="7208631"/>
          </a:xfrm>
          <a:prstGeom prst="rect">
            <a:avLst/>
          </a:prstGeom>
          <a:noFill/>
          <a:ln>
            <a:noFill/>
          </a:ln>
        </p:spPr>
      </p:pic>
      <p:sp>
        <p:nvSpPr>
          <p:cNvPr id="15" name="Google Shape;414;p32">
            <a:extLst>
              <a:ext uri="{FF2B5EF4-FFF2-40B4-BE49-F238E27FC236}">
                <a16:creationId xmlns:a16="http://schemas.microsoft.com/office/drawing/2014/main" id="{75DFDD35-B97A-448D-9572-A015DBCAF17F}"/>
              </a:ext>
            </a:extLst>
          </p:cNvPr>
          <p:cNvSpPr txBox="1">
            <a:spLocks/>
          </p:cNvSpPr>
          <p:nvPr/>
        </p:nvSpPr>
        <p:spPr>
          <a:xfrm>
            <a:off x="1595836" y="2562314"/>
            <a:ext cx="1702200" cy="1869600"/>
          </a:xfrm>
          <a:prstGeom prst="rect">
            <a:avLst/>
          </a:prstGeom>
          <a:noFill/>
          <a:ln>
            <a:noFill/>
          </a:ln>
        </p:spPr>
        <p:txBody>
          <a:bodyPr spcFirstLastPara="1" wrap="square" lIns="0" tIns="201925" rIns="0" bIns="0" anchor="t" anchorCtr="0">
            <a:normAutofit fontScale="90000"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0000"/>
              </a:buClr>
              <a:buSzPts val="1800"/>
              <a:buFont typeface="Rockwell"/>
              <a:buNone/>
              <a:defRPr sz="5400" b="0" i="0" u="none" strike="noStrike" cap="none">
                <a:solidFill>
                  <a:srgbClr val="000000"/>
                </a:solidFill>
                <a:latin typeface="Rockwell"/>
                <a:ea typeface="Rockwell"/>
                <a:cs typeface="Rockwell"/>
                <a:sym typeface="Rockwel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25400" algn="ctr">
              <a:lnSpc>
                <a:spcPct val="100000"/>
              </a:lnSpc>
            </a:pPr>
            <a:r>
              <a:rPr lang="vi-VN" sz="8900" b="1">
                <a:solidFill>
                  <a:schemeClr val="lt1"/>
                </a:solidFill>
                <a:latin typeface="Times New Roman" panose="02020603050405020304" pitchFamily="18" charset="0"/>
                <a:cs typeface="Times New Roman" panose="02020603050405020304" pitchFamily="18" charset="0"/>
              </a:rPr>
              <a:t>0</a:t>
            </a:r>
            <a:r>
              <a:rPr lang="en-US" sz="8900" b="1">
                <a:solidFill>
                  <a:schemeClr val="lt1"/>
                </a:solidFill>
                <a:latin typeface="Times New Roman" panose="02020603050405020304" pitchFamily="18" charset="0"/>
                <a:cs typeface="Times New Roman" panose="02020603050405020304" pitchFamily="18" charset="0"/>
              </a:rPr>
              <a:t>3</a:t>
            </a:r>
            <a:endParaRPr lang="vi-VN" sz="8900" b="1">
              <a:solidFill>
                <a:schemeClr val="lt1"/>
              </a:solidFill>
              <a:latin typeface="Times New Roman" panose="02020603050405020304" pitchFamily="18" charset="0"/>
              <a:ea typeface="Arial"/>
              <a:cs typeface="Times New Roman" panose="02020603050405020304" pitchFamily="18" charset="0"/>
              <a:sym typeface="Arial"/>
            </a:endParaRPr>
          </a:p>
          <a:p>
            <a:pPr algn="ctr">
              <a:lnSpc>
                <a:spcPct val="100000"/>
              </a:lnSpc>
              <a:spcBef>
                <a:spcPts val="400"/>
              </a:spcBef>
            </a:pPr>
            <a:r>
              <a:rPr lang="vi-VN" sz="3000" b="1">
                <a:solidFill>
                  <a:schemeClr val="lt1"/>
                </a:solidFill>
                <a:latin typeface="Times New Roman" panose="02020603050405020304" pitchFamily="18" charset="0"/>
                <a:cs typeface="Times New Roman" panose="02020603050405020304" pitchFamily="18" charset="0"/>
              </a:rPr>
              <a:t>OPTIONS</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84"/>
                                        </p:tgtEl>
                                        <p:attrNameLst>
                                          <p:attrName>style.visibility</p:attrName>
                                        </p:attrNameLst>
                                      </p:cBhvr>
                                      <p:to>
                                        <p:strVal val="visible"/>
                                      </p:to>
                                    </p:set>
                                    <p:animEffect transition="in" filter="fade">
                                      <p:cBhvr>
                                        <p:cTn id="10" dur="300"/>
                                        <p:tgtEl>
                                          <p:spTgt spid="584"/>
                                        </p:tgtEl>
                                      </p:cBhvr>
                                    </p:animEffect>
                                  </p:childTnLst>
                                </p:cTn>
                              </p:par>
                            </p:childTnLst>
                          </p:cTn>
                        </p:par>
                        <p:par>
                          <p:cTn id="11" fill="hold">
                            <p:stCondLst>
                              <p:cond delay="300"/>
                            </p:stCondLst>
                            <p:childTnLst>
                              <p:par>
                                <p:cTn id="12" presetID="2" presetClass="entr" presetSubtype="8" fill="hold" grpId="0" nodeType="afterEffect">
                                  <p:stCondLst>
                                    <p:cond delay="100"/>
                                  </p:stCondLst>
                                  <p:childTnLst>
                                    <p:set>
                                      <p:cBhvr>
                                        <p:cTn id="13" dur="1" fill="hold">
                                          <p:stCondLst>
                                            <p:cond delay="0"/>
                                          </p:stCondLst>
                                        </p:cTn>
                                        <p:tgtEl>
                                          <p:spTgt spid="582"/>
                                        </p:tgtEl>
                                        <p:attrNameLst>
                                          <p:attrName>style.visibility</p:attrName>
                                        </p:attrNameLst>
                                      </p:cBhvr>
                                      <p:to>
                                        <p:strVal val="visible"/>
                                      </p:to>
                                    </p:set>
                                    <p:anim calcmode="lin" valueType="num">
                                      <p:cBhvr additive="base">
                                        <p:cTn id="14" dur="300" fill="hold"/>
                                        <p:tgtEl>
                                          <p:spTgt spid="582"/>
                                        </p:tgtEl>
                                        <p:attrNameLst>
                                          <p:attrName>ppt_x</p:attrName>
                                        </p:attrNameLst>
                                      </p:cBhvr>
                                      <p:tavLst>
                                        <p:tav tm="0">
                                          <p:val>
                                            <p:strVal val="0-#ppt_w/2"/>
                                          </p:val>
                                        </p:tav>
                                        <p:tav tm="100000">
                                          <p:val>
                                            <p:strVal val="#ppt_x"/>
                                          </p:val>
                                        </p:tav>
                                      </p:tavLst>
                                    </p:anim>
                                    <p:anim calcmode="lin" valueType="num">
                                      <p:cBhvr additive="base">
                                        <p:cTn id="15" dur="300" fill="hold"/>
                                        <p:tgtEl>
                                          <p:spTgt spid="582"/>
                                        </p:tgtEl>
                                        <p:attrNameLst>
                                          <p:attrName>ppt_y</p:attrName>
                                        </p:attrNameLst>
                                      </p:cBhvr>
                                      <p:tavLst>
                                        <p:tav tm="0">
                                          <p:val>
                                            <p:strVal val="#ppt_y"/>
                                          </p:val>
                                        </p:tav>
                                        <p:tav tm="100000">
                                          <p:val>
                                            <p:strVal val="#ppt_y"/>
                                          </p:val>
                                        </p:tav>
                                      </p:tavLst>
                                    </p:anim>
                                  </p:childTnLst>
                                </p:cTn>
                              </p:par>
                            </p:childTnLst>
                          </p:cTn>
                        </p:par>
                        <p:par>
                          <p:cTn id="16" fill="hold">
                            <p:stCondLst>
                              <p:cond delay="700"/>
                            </p:stCondLst>
                            <p:childTnLst>
                              <p:par>
                                <p:cTn id="17" presetID="22" presetClass="entr" presetSubtype="8" fill="hold" grpId="0" nodeType="afterEffect">
                                  <p:stCondLst>
                                    <p:cond delay="100"/>
                                  </p:stCondLst>
                                  <p:childTnLst>
                                    <p:set>
                                      <p:cBhvr>
                                        <p:cTn id="18" dur="1" fill="hold">
                                          <p:stCondLst>
                                            <p:cond delay="0"/>
                                          </p:stCondLst>
                                        </p:cTn>
                                        <p:tgtEl>
                                          <p:spTgt spid="585"/>
                                        </p:tgtEl>
                                        <p:attrNameLst>
                                          <p:attrName>style.visibility</p:attrName>
                                        </p:attrNameLst>
                                      </p:cBhvr>
                                      <p:to>
                                        <p:strVal val="visible"/>
                                      </p:to>
                                    </p:set>
                                    <p:animEffect transition="in" filter="wipe(left)">
                                      <p:cBhvr>
                                        <p:cTn id="19" dur="300"/>
                                        <p:tgtEl>
                                          <p:spTgt spid="585"/>
                                        </p:tgtEl>
                                      </p:cBhvr>
                                    </p:animEffect>
                                  </p:childTnLst>
                                </p:cTn>
                              </p:par>
                            </p:childTnLst>
                          </p:cTn>
                        </p:par>
                        <p:par>
                          <p:cTn id="20" fill="hold">
                            <p:stCondLst>
                              <p:cond delay="1100"/>
                            </p:stCondLst>
                            <p:childTnLst>
                              <p:par>
                                <p:cTn id="21" presetID="1" presetClass="entr" presetSubtype="0" fill="hold" nodeType="afterEffect">
                                  <p:stCondLst>
                                    <p:cond delay="0"/>
                                  </p:stCondLst>
                                  <p:childTnLst>
                                    <p:set>
                                      <p:cBhvr>
                                        <p:cTn id="22" dur="1" fill="hold">
                                          <p:stCondLst>
                                            <p:cond delay="199"/>
                                          </p:stCondLst>
                                        </p:cTn>
                                        <p:tgtEl>
                                          <p:spTgt spid="5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2" grpId="0"/>
      <p:bldP spid="584" grpId="0" animBg="1"/>
      <p:bldP spid="585" grpId="0" animBg="1"/>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46"/>
          <p:cNvSpPr txBox="1"/>
          <p:nvPr/>
        </p:nvSpPr>
        <p:spPr>
          <a:xfrm>
            <a:off x="10096620" y="2435529"/>
            <a:ext cx="8754300" cy="6940200"/>
          </a:xfrm>
          <a:prstGeom prst="rect">
            <a:avLst/>
          </a:prstGeom>
          <a:noFill/>
          <a:ln>
            <a:noFill/>
          </a:ln>
        </p:spPr>
        <p:txBody>
          <a:bodyPr spcFirstLastPara="1" wrap="square" lIns="0" tIns="262250" rIns="0" bIns="0" anchor="t" anchorCtr="0">
            <a:noAutofit/>
          </a:bodyPr>
          <a:lstStyle/>
          <a:p>
            <a:pPr marL="0" marR="0" lvl="0" indent="0" algn="l" rtl="0">
              <a:lnSpc>
                <a:spcPct val="100000"/>
              </a:lnSpc>
              <a:spcBef>
                <a:spcPts val="0"/>
              </a:spcBef>
              <a:spcAft>
                <a:spcPts val="0"/>
              </a:spcAft>
              <a:buNone/>
            </a:pPr>
            <a:endParaRPr sz="4800" b="1" i="0" u="none" strike="noStrike" cap="none">
              <a:solidFill>
                <a:srgbClr val="6E6CBB"/>
              </a:solidFill>
              <a:latin typeface="Open Sans ExtraBold"/>
              <a:ea typeface="Open Sans ExtraBold"/>
              <a:cs typeface="Open Sans ExtraBold"/>
              <a:sym typeface="Open Sans ExtraBold"/>
            </a:endParaRPr>
          </a:p>
          <a:p>
            <a:pPr marL="31750" marR="25400" lvl="0" indent="0" algn="l" rtl="0">
              <a:lnSpc>
                <a:spcPct val="107900"/>
              </a:lnSpc>
              <a:spcBef>
                <a:spcPts val="0"/>
              </a:spcBef>
              <a:spcAft>
                <a:spcPts val="0"/>
              </a:spcAft>
              <a:buNone/>
            </a:pPr>
            <a:endParaRPr sz="2800" b="0" i="0" u="none" strike="noStrike" cap="none">
              <a:solidFill>
                <a:srgbClr val="404041"/>
              </a:solidFill>
              <a:latin typeface="Arial"/>
              <a:ea typeface="Arial"/>
              <a:cs typeface="Arial"/>
              <a:sym typeface="Arial"/>
            </a:endParaRPr>
          </a:p>
          <a:p>
            <a:pPr marL="31750" marR="25400" lvl="0" indent="0" algn="just" rtl="0">
              <a:lnSpc>
                <a:spcPct val="107900"/>
              </a:lnSpc>
              <a:spcBef>
                <a:spcPts val="0"/>
              </a:spcBef>
              <a:spcAft>
                <a:spcPts val="0"/>
              </a:spcAft>
              <a:buNone/>
            </a:pPr>
            <a:endParaRPr sz="3400" b="0" i="0" u="none" strike="noStrike" cap="none">
              <a:solidFill>
                <a:srgbClr val="81B9CC"/>
              </a:solidFill>
              <a:latin typeface="Arial"/>
              <a:ea typeface="Arial"/>
              <a:cs typeface="Arial"/>
              <a:sym typeface="Arial"/>
            </a:endParaRPr>
          </a:p>
        </p:txBody>
      </p:sp>
      <p:grpSp>
        <p:nvGrpSpPr>
          <p:cNvPr id="595" name="Google Shape;595;p46"/>
          <p:cNvGrpSpPr/>
          <p:nvPr/>
        </p:nvGrpSpPr>
        <p:grpSpPr>
          <a:xfrm>
            <a:off x="-280080" y="-58236"/>
            <a:ext cx="5338860" cy="1866965"/>
            <a:chOff x="-280080" y="-58236"/>
            <a:chExt cx="5338860" cy="1866965"/>
          </a:xfrm>
        </p:grpSpPr>
        <p:sp>
          <p:nvSpPr>
            <p:cNvPr id="596" name="Google Shape;596;p46"/>
            <p:cNvSpPr/>
            <p:nvPr/>
          </p:nvSpPr>
          <p:spPr>
            <a:xfrm>
              <a:off x="-280080" y="-58236"/>
              <a:ext cx="5338860" cy="1347537"/>
            </a:xfrm>
            <a:custGeom>
              <a:avLst/>
              <a:gdLst/>
              <a:ahLst/>
              <a:cxnLst/>
              <a:rect l="l" t="t" r="r" b="b"/>
              <a:pathLst>
                <a:path w="5338860" h="1710111" extrusionOk="0">
                  <a:moveTo>
                    <a:pt x="0" y="0"/>
                  </a:moveTo>
                  <a:lnTo>
                    <a:pt x="5337544" y="0"/>
                  </a:lnTo>
                  <a:cubicBezTo>
                    <a:pt x="5361928" y="532620"/>
                    <a:pt x="5044936" y="1150585"/>
                    <a:pt x="4606024" y="1457653"/>
                  </a:cubicBezTo>
                  <a:cubicBezTo>
                    <a:pt x="3621355" y="2014421"/>
                    <a:pt x="2624493" y="1486101"/>
                    <a:pt x="1725168" y="1421077"/>
                  </a:cubicBezTo>
                  <a:lnTo>
                    <a:pt x="0" y="0"/>
                  </a:lnTo>
                  <a:close/>
                </a:path>
              </a:pathLst>
            </a:cu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97" name="Google Shape;597;p46"/>
            <p:cNvSpPr/>
            <p:nvPr/>
          </p:nvSpPr>
          <p:spPr>
            <a:xfrm>
              <a:off x="26" y="1283"/>
              <a:ext cx="4917934" cy="1807446"/>
            </a:xfrm>
            <a:custGeom>
              <a:avLst/>
              <a:gdLst/>
              <a:ahLst/>
              <a:cxnLst/>
              <a:rect l="l" t="t" r="r" b="b"/>
              <a:pathLst>
                <a:path w="4917934" h="1807446" extrusionOk="0">
                  <a:moveTo>
                    <a:pt x="79" y="0"/>
                  </a:moveTo>
                  <a:lnTo>
                    <a:pt x="79" y="1817849"/>
                  </a:lnTo>
                  <a:cubicBezTo>
                    <a:pt x="79" y="1817849"/>
                    <a:pt x="316277" y="965512"/>
                    <a:pt x="1690041" y="1375235"/>
                  </a:cubicBezTo>
                  <a:cubicBezTo>
                    <a:pt x="3063805" y="1784958"/>
                    <a:pt x="4918434" y="1634057"/>
                    <a:pt x="4918434" y="0"/>
                  </a:cubicBezTo>
                  <a:cubicBezTo>
                    <a:pt x="4918434" y="0"/>
                    <a:pt x="-22829" y="0"/>
                    <a:pt x="79" y="0"/>
                  </a:cubicBezTo>
                  <a:close/>
                </a:path>
              </a:pathLst>
            </a:custGeom>
            <a:solidFill>
              <a:srgbClr val="92D05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598" name="Google Shape;598;p46"/>
          <p:cNvSpPr txBox="1"/>
          <p:nvPr/>
        </p:nvSpPr>
        <p:spPr>
          <a:xfrm>
            <a:off x="424050" y="0"/>
            <a:ext cx="3930600" cy="12310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vi-VN" sz="6000" b="1">
                <a:solidFill>
                  <a:schemeClr val="lt1"/>
                </a:solidFill>
                <a:latin typeface="Times New Roman" panose="02020603050405020304" pitchFamily="18" charset="0"/>
                <a:cs typeface="Times New Roman" panose="02020603050405020304" pitchFamily="18" charset="0"/>
              </a:rPr>
              <a:t>Diagram</a:t>
            </a:r>
            <a:endParaRPr sz="6000" b="0" i="0" u="none" strike="noStrike" cap="none">
              <a:solidFill>
                <a:schemeClr val="lt1"/>
              </a:solidFill>
              <a:latin typeface="Times New Roman" panose="02020603050405020304" pitchFamily="18" charset="0"/>
              <a:cs typeface="Times New Roman" panose="02020603050405020304" pitchFamily="18" charset="0"/>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Times New Roman" panose="02020603050405020304" pitchFamily="18" charset="0"/>
              <a:cs typeface="Times New Roman" panose="02020603050405020304" pitchFamily="18" charset="0"/>
              <a:sym typeface="Arial"/>
            </a:endParaRPr>
          </a:p>
        </p:txBody>
      </p:sp>
      <p:pic>
        <p:nvPicPr>
          <p:cNvPr id="3" name="Picture 2">
            <a:extLst>
              <a:ext uri="{FF2B5EF4-FFF2-40B4-BE49-F238E27FC236}">
                <a16:creationId xmlns:a16="http://schemas.microsoft.com/office/drawing/2014/main" id="{A542FDD6-C3D5-4DE3-BB11-31CA2C3DEF2E}"/>
              </a:ext>
            </a:extLst>
          </p:cNvPr>
          <p:cNvPicPr>
            <a:picLocks noChangeAspect="1"/>
          </p:cNvPicPr>
          <p:nvPr/>
        </p:nvPicPr>
        <p:blipFill>
          <a:blip r:embed="rId3"/>
          <a:stretch>
            <a:fillRect/>
          </a:stretch>
        </p:blipFill>
        <p:spPr>
          <a:xfrm>
            <a:off x="1460500" y="2246540"/>
            <a:ext cx="17183100" cy="786765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98"/>
                                        </p:tgtEl>
                                        <p:attrNameLst>
                                          <p:attrName>style.visibility</p:attrName>
                                        </p:attrNameLst>
                                      </p:cBhvr>
                                      <p:to>
                                        <p:strVal val="visible"/>
                                      </p:to>
                                    </p:set>
                                    <p:anim calcmode="lin" valueType="num">
                                      <p:cBhvr additive="base">
                                        <p:cTn id="7" dur="300" fill="hold"/>
                                        <p:tgtEl>
                                          <p:spTgt spid="598"/>
                                        </p:tgtEl>
                                        <p:attrNameLst>
                                          <p:attrName>ppt_x</p:attrName>
                                        </p:attrNameLst>
                                      </p:cBhvr>
                                      <p:tavLst>
                                        <p:tav tm="0">
                                          <p:val>
                                            <p:strVal val="#ppt_x"/>
                                          </p:val>
                                        </p:tav>
                                        <p:tav tm="100000">
                                          <p:val>
                                            <p:strVal val="#ppt_x"/>
                                          </p:val>
                                        </p:tav>
                                      </p:tavLst>
                                    </p:anim>
                                    <p:anim calcmode="lin" valueType="num">
                                      <p:cBhvr additive="base">
                                        <p:cTn id="8" dur="300" fill="hold"/>
                                        <p:tgtEl>
                                          <p:spTgt spid="59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47"/>
          <p:cNvSpPr/>
          <p:nvPr/>
        </p:nvSpPr>
        <p:spPr>
          <a:xfrm>
            <a:off x="-2253" y="-1317"/>
            <a:ext cx="20188931" cy="11314417"/>
          </a:xfrm>
          <a:custGeom>
            <a:avLst/>
            <a:gdLst/>
            <a:ahLst/>
            <a:cxnLst/>
            <a:rect l="l" t="t" r="r" b="b"/>
            <a:pathLst>
              <a:path w="20106379" h="11314417" extrusionOk="0">
                <a:moveTo>
                  <a:pt x="0" y="0"/>
                </a:moveTo>
                <a:lnTo>
                  <a:pt x="20106380" y="0"/>
                </a:lnTo>
                <a:lnTo>
                  <a:pt x="20106380" y="11314417"/>
                </a:lnTo>
                <a:lnTo>
                  <a:pt x="0" y="1131441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05" name="Google Shape;605;p47"/>
          <p:cNvSpPr/>
          <p:nvPr/>
        </p:nvSpPr>
        <p:spPr>
          <a:xfrm>
            <a:off x="1985960" y="0"/>
            <a:ext cx="3338852" cy="1706059"/>
          </a:xfrm>
          <a:custGeom>
            <a:avLst/>
            <a:gdLst/>
            <a:ahLst/>
            <a:cxnLst/>
            <a:rect l="l" t="t" r="r" b="b"/>
            <a:pathLst>
              <a:path w="3338852" h="1706059" extrusionOk="0">
                <a:moveTo>
                  <a:pt x="0" y="1402423"/>
                </a:moveTo>
                <a:cubicBezTo>
                  <a:pt x="62172" y="1402423"/>
                  <a:pt x="1430473" y="2014720"/>
                  <a:pt x="2462901" y="1528022"/>
                </a:cubicBezTo>
                <a:cubicBezTo>
                  <a:pt x="3495328" y="1041324"/>
                  <a:pt x="3333619" y="0"/>
                  <a:pt x="3333619" y="0"/>
                </a:cubicBezTo>
                <a:lnTo>
                  <a:pt x="1306025" y="0"/>
                </a:lnTo>
                <a:lnTo>
                  <a:pt x="0" y="1402423"/>
                </a:lnTo>
                <a:close/>
              </a:path>
            </a:pathLst>
          </a:custGeom>
          <a:solidFill>
            <a:srgbClr val="F1F1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06" name="Google Shape;606;p47"/>
          <p:cNvSpPr/>
          <p:nvPr/>
        </p:nvSpPr>
        <p:spPr>
          <a:xfrm>
            <a:off x="-2253" y="0"/>
            <a:ext cx="4898378" cy="1800258"/>
          </a:xfrm>
          <a:custGeom>
            <a:avLst/>
            <a:gdLst/>
            <a:ahLst/>
            <a:cxnLst/>
            <a:rect l="l" t="t" r="r" b="b"/>
            <a:pathLst>
              <a:path w="4898378" h="1800258" extrusionOk="0">
                <a:moveTo>
                  <a:pt x="79" y="0"/>
                </a:moveTo>
                <a:lnTo>
                  <a:pt x="79" y="1810621"/>
                </a:lnTo>
                <a:cubicBezTo>
                  <a:pt x="79" y="1810621"/>
                  <a:pt x="315020" y="961673"/>
                  <a:pt x="1683321" y="1369767"/>
                </a:cubicBezTo>
                <a:cubicBezTo>
                  <a:pt x="3051623" y="1777860"/>
                  <a:pt x="4898877" y="1627560"/>
                  <a:pt x="4898877" y="0"/>
                </a:cubicBezTo>
                <a:cubicBezTo>
                  <a:pt x="4898877" y="0"/>
                  <a:pt x="-22738" y="0"/>
                  <a:pt x="79" y="0"/>
                </a:cubicBezTo>
                <a:close/>
              </a:path>
            </a:pathLst>
          </a:custGeom>
          <a:solidFill>
            <a:srgbClr val="8377E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07" name="Google Shape;607;p47"/>
          <p:cNvSpPr/>
          <p:nvPr/>
        </p:nvSpPr>
        <p:spPr>
          <a:xfrm>
            <a:off x="16240762" y="-1317"/>
            <a:ext cx="3945916" cy="4322714"/>
          </a:xfrm>
          <a:custGeom>
            <a:avLst/>
            <a:gdLst/>
            <a:ahLst/>
            <a:cxnLst/>
            <a:rect l="l" t="t" r="r" b="b"/>
            <a:pathLst>
              <a:path w="3945916" h="4322714" extrusionOk="0">
                <a:moveTo>
                  <a:pt x="3951825" y="0"/>
                </a:moveTo>
                <a:lnTo>
                  <a:pt x="25062" y="0"/>
                </a:lnTo>
                <a:cubicBezTo>
                  <a:pt x="25062" y="0"/>
                  <a:pt x="-320754" y="1304246"/>
                  <a:pt x="1556749" y="1934127"/>
                </a:cubicBezTo>
                <a:cubicBezTo>
                  <a:pt x="3434251" y="2564008"/>
                  <a:pt x="3951825" y="4330460"/>
                  <a:pt x="3951825" y="4330460"/>
                </a:cubicBezTo>
                <a:lnTo>
                  <a:pt x="3951825" y="0"/>
                </a:lnTo>
                <a:close/>
              </a:path>
            </a:pathLst>
          </a:custGeom>
          <a:solidFill>
            <a:srgbClr val="92D05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08" name="Google Shape;608;p47"/>
          <p:cNvSpPr/>
          <p:nvPr/>
        </p:nvSpPr>
        <p:spPr>
          <a:xfrm>
            <a:off x="17674689" y="1731503"/>
            <a:ext cx="2511989" cy="2616655"/>
          </a:xfrm>
          <a:custGeom>
            <a:avLst/>
            <a:gdLst/>
            <a:ahLst/>
            <a:cxnLst/>
            <a:rect l="l" t="t" r="r" b="b"/>
            <a:pathLst>
              <a:path w="2511989" h="2616655" extrusionOk="0">
                <a:moveTo>
                  <a:pt x="954870" y="59302"/>
                </a:moveTo>
                <a:cubicBezTo>
                  <a:pt x="442005" y="-87231"/>
                  <a:pt x="112307" y="69768"/>
                  <a:pt x="0" y="185948"/>
                </a:cubicBezTo>
                <a:cubicBezTo>
                  <a:pt x="39982" y="200706"/>
                  <a:pt x="80907" y="215255"/>
                  <a:pt x="123088" y="229384"/>
                </a:cubicBezTo>
                <a:cubicBezTo>
                  <a:pt x="2000590" y="859370"/>
                  <a:pt x="2518164" y="2625717"/>
                  <a:pt x="2518164" y="2625717"/>
                </a:cubicBezTo>
                <a:lnTo>
                  <a:pt x="2518164" y="1419963"/>
                </a:lnTo>
                <a:cubicBezTo>
                  <a:pt x="2518269" y="1419963"/>
                  <a:pt x="2155810" y="402398"/>
                  <a:pt x="954870" y="59302"/>
                </a:cubicBezTo>
                <a:close/>
              </a:path>
            </a:pathLst>
          </a:custGeom>
          <a:solidFill>
            <a:srgbClr val="F1F1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09" name="Google Shape;609;p47"/>
          <p:cNvSpPr txBox="1">
            <a:spLocks noGrp="1"/>
          </p:cNvSpPr>
          <p:nvPr>
            <p:ph type="title"/>
          </p:nvPr>
        </p:nvSpPr>
        <p:spPr>
          <a:xfrm>
            <a:off x="927687" y="6508425"/>
            <a:ext cx="3849037" cy="1027200"/>
          </a:xfrm>
          <a:prstGeom prst="rect">
            <a:avLst/>
          </a:prstGeom>
          <a:noFill/>
          <a:ln>
            <a:noFill/>
          </a:ln>
        </p:spPr>
        <p:txBody>
          <a:bodyPr spcFirstLastPara="1" wrap="square" lIns="0" tIns="11425" rIns="0" bIns="0" anchor="t" anchorCtr="0">
            <a:noAutofit/>
          </a:bodyPr>
          <a:lstStyle/>
          <a:p>
            <a:pPr marL="0" lvl="0" indent="0" algn="l" rtl="0">
              <a:lnSpc>
                <a:spcPct val="90000"/>
              </a:lnSpc>
              <a:spcBef>
                <a:spcPts val="0"/>
              </a:spcBef>
              <a:spcAft>
                <a:spcPts val="0"/>
              </a:spcAft>
              <a:buClr>
                <a:schemeClr val="accent2"/>
              </a:buClr>
              <a:buSzPts val="3600"/>
              <a:buFont typeface="Arial Rounded"/>
              <a:buNone/>
            </a:pPr>
            <a:r>
              <a:rPr lang="en-US" sz="6600" b="1">
                <a:solidFill>
                  <a:srgbClr val="92D050"/>
                </a:solidFill>
                <a:latin typeface="Arial Rounded"/>
                <a:ea typeface="Arial Rounded"/>
                <a:cs typeface="Arial Rounded"/>
                <a:sym typeface="Arial Rounded"/>
              </a:rPr>
              <a:t>Giao diện</a:t>
            </a:r>
            <a:endParaRPr>
              <a:solidFill>
                <a:srgbClr val="92D050"/>
              </a:solidFill>
            </a:endParaRPr>
          </a:p>
        </p:txBody>
      </p:sp>
      <p:sp>
        <p:nvSpPr>
          <p:cNvPr id="610" name="Google Shape;610;p47"/>
          <p:cNvSpPr txBox="1">
            <a:spLocks noGrp="1"/>
          </p:cNvSpPr>
          <p:nvPr>
            <p:ph type="sldNum" sz="quarter" idx="12"/>
          </p:nvPr>
        </p:nvSpPr>
        <p:spPr>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Clr>
                <a:srgbClr val="000000"/>
              </a:buClr>
              <a:buSzPts val="2400"/>
              <a:buFont typeface="Arial"/>
              <a:buNone/>
            </a:pPr>
            <a:fld id="{00000000-1234-1234-1234-123412341234}" type="slidenum">
              <a:rPr lang="vi-VN"/>
              <a:t>19</a:t>
            </a:fld>
            <a:endParaRPr/>
          </a:p>
        </p:txBody>
      </p:sp>
      <p:sp>
        <p:nvSpPr>
          <p:cNvPr id="611" name="Google Shape;611;p47"/>
          <p:cNvSpPr/>
          <p:nvPr/>
        </p:nvSpPr>
        <p:spPr>
          <a:xfrm>
            <a:off x="927687" y="2413044"/>
            <a:ext cx="3068319" cy="2253615"/>
          </a:xfrm>
          <a:custGeom>
            <a:avLst/>
            <a:gdLst/>
            <a:ahLst/>
            <a:cxnLst/>
            <a:rect l="l" t="t" r="r" b="b"/>
            <a:pathLst>
              <a:path w="3068319" h="2253615" extrusionOk="0">
                <a:moveTo>
                  <a:pt x="2847498" y="0"/>
                </a:moveTo>
                <a:lnTo>
                  <a:pt x="220799" y="0"/>
                </a:lnTo>
                <a:lnTo>
                  <a:pt x="176298" y="4485"/>
                </a:lnTo>
                <a:lnTo>
                  <a:pt x="134850" y="17351"/>
                </a:lnTo>
                <a:lnTo>
                  <a:pt x="97344" y="37709"/>
                </a:lnTo>
                <a:lnTo>
                  <a:pt x="64667" y="64671"/>
                </a:lnTo>
                <a:lnTo>
                  <a:pt x="37706" y="97348"/>
                </a:lnTo>
                <a:lnTo>
                  <a:pt x="17350" y="134854"/>
                </a:lnTo>
                <a:lnTo>
                  <a:pt x="4485" y="176301"/>
                </a:lnTo>
                <a:lnTo>
                  <a:pt x="0" y="220799"/>
                </a:lnTo>
                <a:lnTo>
                  <a:pt x="0" y="2032701"/>
                </a:lnTo>
                <a:lnTo>
                  <a:pt x="4485" y="2077199"/>
                </a:lnTo>
                <a:lnTo>
                  <a:pt x="17350" y="2118645"/>
                </a:lnTo>
                <a:lnTo>
                  <a:pt x="37706" y="2156151"/>
                </a:lnTo>
                <a:lnTo>
                  <a:pt x="64667" y="2188829"/>
                </a:lnTo>
                <a:lnTo>
                  <a:pt x="97344" y="2215791"/>
                </a:lnTo>
                <a:lnTo>
                  <a:pt x="134850" y="2236149"/>
                </a:lnTo>
                <a:lnTo>
                  <a:pt x="176298" y="2249015"/>
                </a:lnTo>
                <a:lnTo>
                  <a:pt x="220799" y="2253500"/>
                </a:lnTo>
                <a:lnTo>
                  <a:pt x="2847498" y="2253500"/>
                </a:lnTo>
                <a:lnTo>
                  <a:pt x="2891996" y="2249015"/>
                </a:lnTo>
                <a:lnTo>
                  <a:pt x="2933442" y="2236149"/>
                </a:lnTo>
                <a:lnTo>
                  <a:pt x="2970948" y="2215791"/>
                </a:lnTo>
                <a:lnTo>
                  <a:pt x="3003626" y="2188829"/>
                </a:lnTo>
                <a:lnTo>
                  <a:pt x="3030588" y="2156151"/>
                </a:lnTo>
                <a:lnTo>
                  <a:pt x="3050946" y="2118645"/>
                </a:lnTo>
                <a:lnTo>
                  <a:pt x="3063811" y="2077199"/>
                </a:lnTo>
                <a:lnTo>
                  <a:pt x="3068297" y="2032701"/>
                </a:lnTo>
                <a:lnTo>
                  <a:pt x="3068297" y="220799"/>
                </a:lnTo>
                <a:lnTo>
                  <a:pt x="3063811" y="176301"/>
                </a:lnTo>
                <a:lnTo>
                  <a:pt x="3050946" y="134854"/>
                </a:lnTo>
                <a:lnTo>
                  <a:pt x="3030588" y="97348"/>
                </a:lnTo>
                <a:lnTo>
                  <a:pt x="3003626" y="64671"/>
                </a:lnTo>
                <a:lnTo>
                  <a:pt x="2970948" y="37709"/>
                </a:lnTo>
                <a:lnTo>
                  <a:pt x="2933442" y="17351"/>
                </a:lnTo>
                <a:lnTo>
                  <a:pt x="2891996" y="4485"/>
                </a:lnTo>
                <a:lnTo>
                  <a:pt x="2847498" y="0"/>
                </a:lnTo>
                <a:close/>
              </a:path>
            </a:pathLst>
          </a:custGeom>
          <a:solidFill>
            <a:srgbClr val="92D05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12" name="Google Shape;612;p47"/>
          <p:cNvSpPr/>
          <p:nvPr/>
        </p:nvSpPr>
        <p:spPr>
          <a:xfrm rot="10800000" flipH="1">
            <a:off x="927687" y="7535625"/>
            <a:ext cx="3745913" cy="270642"/>
          </a:xfrm>
          <a:prstGeom prst="rect">
            <a:avLst/>
          </a:prstGeom>
          <a:solidFill>
            <a:srgbClr val="92D05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14" name="Google Shape;614;p47"/>
          <p:cNvSpPr/>
          <p:nvPr/>
        </p:nvSpPr>
        <p:spPr>
          <a:xfrm>
            <a:off x="1987652" y="0"/>
            <a:ext cx="3339230" cy="1706252"/>
          </a:xfrm>
          <a:custGeom>
            <a:avLst/>
            <a:gdLst/>
            <a:ahLst/>
            <a:cxnLst/>
            <a:rect l="l" t="t" r="r" b="b"/>
            <a:pathLst>
              <a:path w="3339230" h="1706252" extrusionOk="0">
                <a:moveTo>
                  <a:pt x="0" y="1402582"/>
                </a:moveTo>
                <a:cubicBezTo>
                  <a:pt x="62179" y="1402582"/>
                  <a:pt x="1430635" y="2014948"/>
                  <a:pt x="2463180" y="1528195"/>
                </a:cubicBezTo>
                <a:cubicBezTo>
                  <a:pt x="3495724" y="1041442"/>
                  <a:pt x="3333996" y="0"/>
                  <a:pt x="3333996" y="0"/>
                </a:cubicBezTo>
                <a:lnTo>
                  <a:pt x="1306278" y="0"/>
                </a:lnTo>
                <a:lnTo>
                  <a:pt x="0" y="1402582"/>
                </a:lnTo>
                <a:close/>
              </a:path>
            </a:pathLst>
          </a:custGeom>
          <a:solidFill>
            <a:srgbClr val="F1F1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15" name="Google Shape;615;p47"/>
          <p:cNvSpPr/>
          <p:nvPr/>
        </p:nvSpPr>
        <p:spPr>
          <a:xfrm>
            <a:off x="-786" y="0"/>
            <a:ext cx="4898933" cy="1800463"/>
          </a:xfrm>
          <a:custGeom>
            <a:avLst/>
            <a:gdLst/>
            <a:ahLst/>
            <a:cxnLst/>
            <a:rect l="l" t="t" r="r" b="b"/>
            <a:pathLst>
              <a:path w="4898933" h="1800462" extrusionOk="0">
                <a:moveTo>
                  <a:pt x="78" y="0"/>
                </a:moveTo>
                <a:lnTo>
                  <a:pt x="78" y="1810826"/>
                </a:lnTo>
                <a:cubicBezTo>
                  <a:pt x="78" y="1810826"/>
                  <a:pt x="315055" y="961782"/>
                  <a:pt x="1683511" y="1369922"/>
                </a:cubicBezTo>
                <a:cubicBezTo>
                  <a:pt x="3051968" y="1778062"/>
                  <a:pt x="4899536" y="1627744"/>
                  <a:pt x="4899536" y="0"/>
                </a:cubicBezTo>
                <a:cubicBezTo>
                  <a:pt x="4899536" y="0"/>
                  <a:pt x="-22637" y="0"/>
                  <a:pt x="78" y="0"/>
                </a:cubicBezTo>
                <a:close/>
              </a:path>
            </a:pathLst>
          </a:custGeom>
          <a:solidFill>
            <a:srgbClr val="92D05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 name="Google Shape;414;p32">
            <a:extLst>
              <a:ext uri="{FF2B5EF4-FFF2-40B4-BE49-F238E27FC236}">
                <a16:creationId xmlns:a16="http://schemas.microsoft.com/office/drawing/2014/main" id="{42B9EB53-FD7B-4B7B-A63F-47006E264418}"/>
              </a:ext>
            </a:extLst>
          </p:cNvPr>
          <p:cNvSpPr txBox="1">
            <a:spLocks/>
          </p:cNvSpPr>
          <p:nvPr/>
        </p:nvSpPr>
        <p:spPr>
          <a:xfrm>
            <a:off x="1595836" y="2562314"/>
            <a:ext cx="1702200" cy="1869600"/>
          </a:xfrm>
          <a:prstGeom prst="rect">
            <a:avLst/>
          </a:prstGeom>
          <a:noFill/>
          <a:ln>
            <a:noFill/>
          </a:ln>
        </p:spPr>
        <p:txBody>
          <a:bodyPr spcFirstLastPara="1" wrap="square" lIns="0" tIns="201925" rIns="0" bIns="0" anchor="t" anchorCtr="0">
            <a:normAutofit fontScale="90000"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0000"/>
              </a:buClr>
              <a:buSzPts val="1800"/>
              <a:buFont typeface="Rockwell"/>
              <a:buNone/>
              <a:defRPr sz="5400" b="0" i="0" u="none" strike="noStrike" cap="none">
                <a:solidFill>
                  <a:srgbClr val="000000"/>
                </a:solidFill>
                <a:latin typeface="Rockwell"/>
                <a:ea typeface="Rockwell"/>
                <a:cs typeface="Rockwell"/>
                <a:sym typeface="Rockwel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25400" algn="ctr">
              <a:lnSpc>
                <a:spcPct val="100000"/>
              </a:lnSpc>
            </a:pPr>
            <a:r>
              <a:rPr lang="vi-VN" sz="8900" b="1">
                <a:solidFill>
                  <a:schemeClr val="lt1"/>
                </a:solidFill>
                <a:latin typeface="Times New Roman" panose="02020603050405020304" pitchFamily="18" charset="0"/>
                <a:cs typeface="Times New Roman" panose="02020603050405020304" pitchFamily="18" charset="0"/>
              </a:rPr>
              <a:t>0</a:t>
            </a:r>
            <a:r>
              <a:rPr lang="en-US" sz="8900" b="1">
                <a:solidFill>
                  <a:schemeClr val="lt1"/>
                </a:solidFill>
                <a:latin typeface="Times New Roman" panose="02020603050405020304" pitchFamily="18" charset="0"/>
                <a:cs typeface="Times New Roman" panose="02020603050405020304" pitchFamily="18" charset="0"/>
              </a:rPr>
              <a:t>4</a:t>
            </a:r>
            <a:endParaRPr lang="vi-VN" sz="8900" b="1">
              <a:solidFill>
                <a:schemeClr val="lt1"/>
              </a:solidFill>
              <a:latin typeface="Times New Roman" panose="02020603050405020304" pitchFamily="18" charset="0"/>
              <a:ea typeface="Arial"/>
              <a:cs typeface="Times New Roman" panose="02020603050405020304" pitchFamily="18" charset="0"/>
              <a:sym typeface="Arial"/>
            </a:endParaRPr>
          </a:p>
          <a:p>
            <a:pPr algn="ctr">
              <a:lnSpc>
                <a:spcPct val="100000"/>
              </a:lnSpc>
              <a:spcBef>
                <a:spcPts val="400"/>
              </a:spcBef>
            </a:pPr>
            <a:r>
              <a:rPr lang="vi-VN" sz="3000" b="1">
                <a:solidFill>
                  <a:schemeClr val="lt1"/>
                </a:solidFill>
                <a:latin typeface="Times New Roman" panose="02020603050405020304" pitchFamily="18" charset="0"/>
                <a:cs typeface="Times New Roman" panose="02020603050405020304" pitchFamily="18" charset="0"/>
              </a:rPr>
              <a:t>OPTIONS</a:t>
            </a:r>
          </a:p>
        </p:txBody>
      </p:sp>
      <p:pic>
        <p:nvPicPr>
          <p:cNvPr id="4098" name="Picture 2" descr="icon-official-web-design-development">
            <a:extLst>
              <a:ext uri="{FF2B5EF4-FFF2-40B4-BE49-F238E27FC236}">
                <a16:creationId xmlns:a16="http://schemas.microsoft.com/office/drawing/2014/main" id="{9CEFB621-3C35-4DF0-90B0-B04F6584F6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7108" y="1397100"/>
            <a:ext cx="8517581" cy="85175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11"/>
                                        </p:tgtEl>
                                        <p:attrNameLst>
                                          <p:attrName>style.visibility</p:attrName>
                                        </p:attrNameLst>
                                      </p:cBhvr>
                                      <p:to>
                                        <p:strVal val="visible"/>
                                      </p:to>
                                    </p:set>
                                    <p:animEffect transition="in" filter="fade">
                                      <p:cBhvr>
                                        <p:cTn id="7" dur="300"/>
                                        <p:tgtEl>
                                          <p:spTgt spid="6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300"/>
                                        <p:tgtEl>
                                          <p:spTgt spid="15"/>
                                        </p:tgtEl>
                                      </p:cBhvr>
                                    </p:animEffect>
                                  </p:childTnLst>
                                </p:cTn>
                              </p:par>
                            </p:childTnLst>
                          </p:cTn>
                        </p:par>
                        <p:par>
                          <p:cTn id="11" fill="hold">
                            <p:stCondLst>
                              <p:cond delay="300"/>
                            </p:stCondLst>
                            <p:childTnLst>
                              <p:par>
                                <p:cTn id="12" presetID="2" presetClass="entr" presetSubtype="8" fill="hold" grpId="0" nodeType="afterEffect">
                                  <p:stCondLst>
                                    <p:cond delay="100"/>
                                  </p:stCondLst>
                                  <p:childTnLst>
                                    <p:set>
                                      <p:cBhvr>
                                        <p:cTn id="13" dur="1" fill="hold">
                                          <p:stCondLst>
                                            <p:cond delay="0"/>
                                          </p:stCondLst>
                                        </p:cTn>
                                        <p:tgtEl>
                                          <p:spTgt spid="609"/>
                                        </p:tgtEl>
                                        <p:attrNameLst>
                                          <p:attrName>style.visibility</p:attrName>
                                        </p:attrNameLst>
                                      </p:cBhvr>
                                      <p:to>
                                        <p:strVal val="visible"/>
                                      </p:to>
                                    </p:set>
                                    <p:anim calcmode="lin" valueType="num">
                                      <p:cBhvr additive="base">
                                        <p:cTn id="14" dur="300" fill="hold"/>
                                        <p:tgtEl>
                                          <p:spTgt spid="609"/>
                                        </p:tgtEl>
                                        <p:attrNameLst>
                                          <p:attrName>ppt_x</p:attrName>
                                        </p:attrNameLst>
                                      </p:cBhvr>
                                      <p:tavLst>
                                        <p:tav tm="0">
                                          <p:val>
                                            <p:strVal val="0-#ppt_w/2"/>
                                          </p:val>
                                        </p:tav>
                                        <p:tav tm="100000">
                                          <p:val>
                                            <p:strVal val="#ppt_x"/>
                                          </p:val>
                                        </p:tav>
                                      </p:tavLst>
                                    </p:anim>
                                    <p:anim calcmode="lin" valueType="num">
                                      <p:cBhvr additive="base">
                                        <p:cTn id="15" dur="300" fill="hold"/>
                                        <p:tgtEl>
                                          <p:spTgt spid="609"/>
                                        </p:tgtEl>
                                        <p:attrNameLst>
                                          <p:attrName>ppt_y</p:attrName>
                                        </p:attrNameLst>
                                      </p:cBhvr>
                                      <p:tavLst>
                                        <p:tav tm="0">
                                          <p:val>
                                            <p:strVal val="#ppt_y"/>
                                          </p:val>
                                        </p:tav>
                                        <p:tav tm="100000">
                                          <p:val>
                                            <p:strVal val="#ppt_y"/>
                                          </p:val>
                                        </p:tav>
                                      </p:tavLst>
                                    </p:anim>
                                  </p:childTnLst>
                                </p:cTn>
                              </p:par>
                            </p:childTnLst>
                          </p:cTn>
                        </p:par>
                        <p:par>
                          <p:cTn id="16" fill="hold">
                            <p:stCondLst>
                              <p:cond delay="700"/>
                            </p:stCondLst>
                            <p:childTnLst>
                              <p:par>
                                <p:cTn id="17" presetID="22" presetClass="entr" presetSubtype="8" fill="hold" grpId="0" nodeType="afterEffect">
                                  <p:stCondLst>
                                    <p:cond delay="100"/>
                                  </p:stCondLst>
                                  <p:childTnLst>
                                    <p:set>
                                      <p:cBhvr>
                                        <p:cTn id="18" dur="1" fill="hold">
                                          <p:stCondLst>
                                            <p:cond delay="0"/>
                                          </p:stCondLst>
                                        </p:cTn>
                                        <p:tgtEl>
                                          <p:spTgt spid="612"/>
                                        </p:tgtEl>
                                        <p:attrNameLst>
                                          <p:attrName>style.visibility</p:attrName>
                                        </p:attrNameLst>
                                      </p:cBhvr>
                                      <p:to>
                                        <p:strVal val="visible"/>
                                      </p:to>
                                    </p:set>
                                    <p:animEffect transition="in" filter="wipe(left)">
                                      <p:cBhvr>
                                        <p:cTn id="19" dur="300"/>
                                        <p:tgtEl>
                                          <p:spTgt spid="6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9" grpId="0"/>
      <p:bldP spid="611" grpId="0" animBg="1"/>
      <p:bldP spid="612" grpId="0" animBg="1"/>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BE4BD"/>
        </a:solidFill>
        <a:effectLst/>
      </p:bgPr>
    </p:bg>
    <p:spTree>
      <p:nvGrpSpPr>
        <p:cNvPr id="1" name="Shape 211"/>
        <p:cNvGrpSpPr/>
        <p:nvPr/>
      </p:nvGrpSpPr>
      <p:grpSpPr>
        <a:xfrm>
          <a:off x="0" y="0"/>
          <a:ext cx="0" cy="0"/>
          <a:chOff x="0" y="0"/>
          <a:chExt cx="0" cy="0"/>
        </a:xfrm>
      </p:grpSpPr>
      <p:pic>
        <p:nvPicPr>
          <p:cNvPr id="212" name="Google Shape;212;p29"/>
          <p:cNvPicPr preferRelativeResize="0"/>
          <p:nvPr/>
        </p:nvPicPr>
        <p:blipFill rotWithShape="1">
          <a:blip r:embed="rId3">
            <a:alphaModFix amt="35000"/>
          </a:blip>
          <a:srcRect/>
          <a:stretch/>
        </p:blipFill>
        <p:spPr>
          <a:xfrm>
            <a:off x="114950" y="1156525"/>
            <a:ext cx="3208500" cy="2216345"/>
          </a:xfrm>
          <a:prstGeom prst="rect">
            <a:avLst/>
          </a:prstGeom>
          <a:noFill/>
          <a:ln>
            <a:noFill/>
          </a:ln>
        </p:spPr>
      </p:pic>
      <p:pic>
        <p:nvPicPr>
          <p:cNvPr id="213" name="Google Shape;213;p29"/>
          <p:cNvPicPr preferRelativeResize="0"/>
          <p:nvPr/>
        </p:nvPicPr>
        <p:blipFill rotWithShape="1">
          <a:blip r:embed="rId4">
            <a:alphaModFix amt="44000"/>
          </a:blip>
          <a:srcRect/>
          <a:stretch/>
        </p:blipFill>
        <p:spPr>
          <a:xfrm>
            <a:off x="-608525" y="-292550"/>
            <a:ext cx="21518750" cy="11842499"/>
          </a:xfrm>
          <a:prstGeom prst="rect">
            <a:avLst/>
          </a:prstGeom>
          <a:noFill/>
          <a:ln>
            <a:noFill/>
          </a:ln>
        </p:spPr>
      </p:pic>
      <p:sp>
        <p:nvSpPr>
          <p:cNvPr id="214" name="Google Shape;214;p29"/>
          <p:cNvSpPr txBox="1"/>
          <p:nvPr/>
        </p:nvSpPr>
        <p:spPr>
          <a:xfrm>
            <a:off x="12162846" y="1634476"/>
            <a:ext cx="3208500" cy="901800"/>
          </a:xfrm>
          <a:prstGeom prst="rect">
            <a:avLst/>
          </a:prstGeom>
          <a:noFill/>
          <a:ln>
            <a:noFill/>
          </a:ln>
        </p:spPr>
        <p:txBody>
          <a:bodyPr spcFirstLastPara="1" wrap="square" lIns="100525" tIns="50250" rIns="100525" bIns="50250" anchor="t" anchorCtr="0">
            <a:spAutoFit/>
          </a:bodyPr>
          <a:lstStyle/>
          <a:p>
            <a:pPr marL="0" marR="0" lvl="0" indent="0" algn="ctr" rtl="0">
              <a:lnSpc>
                <a:spcPct val="100000"/>
              </a:lnSpc>
              <a:spcBef>
                <a:spcPts val="0"/>
              </a:spcBef>
              <a:spcAft>
                <a:spcPts val="0"/>
              </a:spcAft>
              <a:buClr>
                <a:srgbClr val="000000"/>
              </a:buClr>
              <a:buSzPts val="2600"/>
              <a:buFont typeface="Arial"/>
              <a:buNone/>
            </a:pPr>
            <a:r>
              <a:rPr lang="vi-VN" sz="2600" b="1" i="0" u="none" strike="noStrike" cap="none">
                <a:solidFill>
                  <a:srgbClr val="7F7F7F"/>
                </a:solidFill>
                <a:latin typeface="Calibri"/>
                <a:ea typeface="Calibri"/>
                <a:cs typeface="Calibri"/>
                <a:sym typeface="Calibri"/>
              </a:rPr>
              <a:t>NGUYEN TRUNG </a:t>
            </a:r>
            <a:br>
              <a:rPr lang="vi-VN" sz="2600" b="1" i="0" u="none" strike="noStrike" cap="none">
                <a:solidFill>
                  <a:srgbClr val="7F7F7F"/>
                </a:solidFill>
                <a:latin typeface="Calibri"/>
                <a:ea typeface="Calibri"/>
                <a:cs typeface="Calibri"/>
                <a:sym typeface="Calibri"/>
              </a:rPr>
            </a:br>
            <a:r>
              <a:rPr lang="vi-VN" sz="2600" b="1" i="0" u="none" strike="noStrike" cap="none">
                <a:solidFill>
                  <a:srgbClr val="7F7F7F"/>
                </a:solidFill>
                <a:latin typeface="Calibri"/>
                <a:ea typeface="Calibri"/>
                <a:cs typeface="Calibri"/>
                <a:sym typeface="Calibri"/>
              </a:rPr>
              <a:t>PS15164</a:t>
            </a:r>
            <a:endParaRPr sz="1500" b="0" i="0" u="none" strike="noStrike" cap="none">
              <a:solidFill>
                <a:srgbClr val="000000"/>
              </a:solidFill>
              <a:latin typeface="Arial"/>
              <a:ea typeface="Arial"/>
              <a:cs typeface="Arial"/>
              <a:sym typeface="Arial"/>
            </a:endParaRPr>
          </a:p>
        </p:txBody>
      </p:sp>
      <p:sp>
        <p:nvSpPr>
          <p:cNvPr id="215" name="Google Shape;215;p29"/>
          <p:cNvSpPr/>
          <p:nvPr/>
        </p:nvSpPr>
        <p:spPr>
          <a:xfrm>
            <a:off x="8509346" y="566377"/>
            <a:ext cx="3121200" cy="3123000"/>
          </a:xfrm>
          <a:prstGeom prst="ellipse">
            <a:avLst/>
          </a:prstGeom>
          <a:solidFill>
            <a:srgbClr val="6F6CBC"/>
          </a:solidFill>
          <a:ln>
            <a:noFill/>
          </a:ln>
        </p:spPr>
        <p:txBody>
          <a:bodyPr spcFirstLastPara="1" wrap="square" lIns="100525" tIns="50250" rIns="100525" bIns="5025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9"/>
          <p:cNvSpPr/>
          <p:nvPr/>
        </p:nvSpPr>
        <p:spPr>
          <a:xfrm>
            <a:off x="8696604" y="753753"/>
            <a:ext cx="2746500" cy="2748300"/>
          </a:xfrm>
          <a:prstGeom prst="ellipse">
            <a:avLst/>
          </a:prstGeom>
          <a:solidFill>
            <a:srgbClr val="F3F3F3"/>
          </a:solidFill>
          <a:ln>
            <a:noFill/>
          </a:ln>
        </p:spPr>
        <p:txBody>
          <a:bodyPr spcFirstLastPara="1" wrap="square" lIns="100525" tIns="50250" rIns="100525" bIns="5025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7" name="Google Shape;217;p29"/>
          <p:cNvSpPr/>
          <p:nvPr/>
        </p:nvSpPr>
        <p:spPr>
          <a:xfrm>
            <a:off x="8963969" y="1021287"/>
            <a:ext cx="2211900" cy="2213400"/>
          </a:xfrm>
          <a:prstGeom prst="ellipse">
            <a:avLst/>
          </a:prstGeom>
          <a:solidFill>
            <a:srgbClr val="9693CD"/>
          </a:solidFill>
          <a:ln>
            <a:noFill/>
          </a:ln>
        </p:spPr>
        <p:txBody>
          <a:bodyPr spcFirstLastPara="1" wrap="square" lIns="100525" tIns="50250" rIns="100525" bIns="5025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18" name="Google Shape;218;p29"/>
          <p:cNvPicPr preferRelativeResize="0"/>
          <p:nvPr/>
        </p:nvPicPr>
        <p:blipFill rotWithShape="1">
          <a:blip r:embed="rId5">
            <a:alphaModFix/>
          </a:blip>
          <a:srcRect/>
          <a:stretch/>
        </p:blipFill>
        <p:spPr>
          <a:xfrm>
            <a:off x="9160738" y="1156515"/>
            <a:ext cx="1897846" cy="1897846"/>
          </a:xfrm>
          <a:custGeom>
            <a:avLst/>
            <a:gdLst/>
            <a:ahLst/>
            <a:cxnLst/>
            <a:rect l="l" t="t" r="r" b="b"/>
            <a:pathLst>
              <a:path w="2213232" h="2213232" extrusionOk="0">
                <a:moveTo>
                  <a:pt x="1106616" y="0"/>
                </a:moveTo>
                <a:cubicBezTo>
                  <a:pt x="1717783" y="0"/>
                  <a:pt x="2213232" y="495449"/>
                  <a:pt x="2213232" y="1106616"/>
                </a:cubicBezTo>
                <a:cubicBezTo>
                  <a:pt x="2213232" y="1717783"/>
                  <a:pt x="1717783" y="2213232"/>
                  <a:pt x="1106616" y="2213232"/>
                </a:cubicBezTo>
                <a:cubicBezTo>
                  <a:pt x="495449" y="2213232"/>
                  <a:pt x="0" y="1717783"/>
                  <a:pt x="0" y="1106616"/>
                </a:cubicBezTo>
                <a:cubicBezTo>
                  <a:pt x="0" y="495449"/>
                  <a:pt x="495449" y="0"/>
                  <a:pt x="1106616" y="0"/>
                </a:cubicBezTo>
                <a:close/>
              </a:path>
            </a:pathLst>
          </a:custGeom>
          <a:noFill/>
          <a:ln>
            <a:noFill/>
          </a:ln>
        </p:spPr>
      </p:pic>
      <p:sp>
        <p:nvSpPr>
          <p:cNvPr id="219" name="Google Shape;219;p29"/>
          <p:cNvSpPr txBox="1"/>
          <p:nvPr/>
        </p:nvSpPr>
        <p:spPr>
          <a:xfrm>
            <a:off x="954448" y="8666592"/>
            <a:ext cx="3208500" cy="901800"/>
          </a:xfrm>
          <a:prstGeom prst="rect">
            <a:avLst/>
          </a:prstGeom>
          <a:noFill/>
          <a:ln>
            <a:noFill/>
          </a:ln>
        </p:spPr>
        <p:txBody>
          <a:bodyPr spcFirstLastPara="1" wrap="square" lIns="100525" tIns="50250" rIns="100525" bIns="50250" anchor="t" anchorCtr="0">
            <a:spAutoFit/>
          </a:bodyPr>
          <a:lstStyle/>
          <a:p>
            <a:pPr marL="0" marR="0" lvl="0" indent="0" algn="ctr" rtl="0">
              <a:lnSpc>
                <a:spcPct val="100000"/>
              </a:lnSpc>
              <a:spcBef>
                <a:spcPts val="0"/>
              </a:spcBef>
              <a:spcAft>
                <a:spcPts val="0"/>
              </a:spcAft>
              <a:buClr>
                <a:srgbClr val="000000"/>
              </a:buClr>
              <a:buSzPts val="2600"/>
              <a:buFont typeface="Arial"/>
              <a:buNone/>
            </a:pPr>
            <a:r>
              <a:rPr lang="vi-VN" sz="2600" b="1" i="0" u="none" strike="noStrike" cap="none">
                <a:solidFill>
                  <a:srgbClr val="7F7F7F"/>
                </a:solidFill>
                <a:latin typeface="Calibri"/>
                <a:ea typeface="Calibri"/>
                <a:cs typeface="Calibri"/>
                <a:sym typeface="Calibri"/>
              </a:rPr>
              <a:t>TRAN TIEN DUNG</a:t>
            </a:r>
            <a:br>
              <a:rPr lang="vi-VN" sz="2600" b="1" i="0" u="none" strike="noStrike" cap="none">
                <a:solidFill>
                  <a:srgbClr val="7F7F7F"/>
                </a:solidFill>
                <a:latin typeface="Calibri"/>
                <a:ea typeface="Calibri"/>
                <a:cs typeface="Calibri"/>
                <a:sym typeface="Calibri"/>
              </a:rPr>
            </a:br>
            <a:r>
              <a:rPr lang="vi-VN" sz="2600" b="1" i="0" u="none" strike="noStrike" cap="none">
                <a:solidFill>
                  <a:srgbClr val="7F7F7F"/>
                </a:solidFill>
                <a:latin typeface="Calibri"/>
                <a:ea typeface="Calibri"/>
                <a:cs typeface="Calibri"/>
                <a:sym typeface="Calibri"/>
              </a:rPr>
              <a:t>PS15157</a:t>
            </a:r>
            <a:endParaRPr sz="1500" b="0" i="0" u="none" strike="noStrike" cap="none">
              <a:solidFill>
                <a:srgbClr val="000000"/>
              </a:solidFill>
              <a:latin typeface="Arial"/>
              <a:ea typeface="Arial"/>
              <a:cs typeface="Arial"/>
              <a:sym typeface="Arial"/>
            </a:endParaRPr>
          </a:p>
        </p:txBody>
      </p:sp>
      <p:sp>
        <p:nvSpPr>
          <p:cNvPr id="220" name="Google Shape;220;p29"/>
          <p:cNvSpPr/>
          <p:nvPr/>
        </p:nvSpPr>
        <p:spPr>
          <a:xfrm>
            <a:off x="951631" y="3933621"/>
            <a:ext cx="3121200" cy="3123000"/>
          </a:xfrm>
          <a:prstGeom prst="ellipse">
            <a:avLst/>
          </a:prstGeom>
          <a:solidFill>
            <a:srgbClr val="8EE2E7"/>
          </a:solidFill>
          <a:ln>
            <a:noFill/>
          </a:ln>
        </p:spPr>
        <p:txBody>
          <a:bodyPr spcFirstLastPara="1" wrap="square" lIns="100525" tIns="50250" rIns="100525" bIns="5025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1" name="Google Shape;221;p29"/>
          <p:cNvSpPr/>
          <p:nvPr/>
        </p:nvSpPr>
        <p:spPr>
          <a:xfrm>
            <a:off x="1138890" y="4120998"/>
            <a:ext cx="2746500" cy="2748300"/>
          </a:xfrm>
          <a:prstGeom prst="ellipse">
            <a:avLst/>
          </a:prstGeom>
          <a:solidFill>
            <a:srgbClr val="F3F3F3"/>
          </a:solidFill>
          <a:ln>
            <a:noFill/>
          </a:ln>
        </p:spPr>
        <p:txBody>
          <a:bodyPr spcFirstLastPara="1" wrap="square" lIns="100525" tIns="50250" rIns="100525" bIns="5025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2" name="Google Shape;222;p29"/>
          <p:cNvSpPr/>
          <p:nvPr/>
        </p:nvSpPr>
        <p:spPr>
          <a:xfrm>
            <a:off x="1406256" y="4388533"/>
            <a:ext cx="2211900" cy="2213400"/>
          </a:xfrm>
          <a:prstGeom prst="ellipse">
            <a:avLst/>
          </a:prstGeom>
          <a:solidFill>
            <a:srgbClr val="8EE2E7"/>
          </a:solidFill>
          <a:ln>
            <a:noFill/>
          </a:ln>
        </p:spPr>
        <p:txBody>
          <a:bodyPr spcFirstLastPara="1" wrap="square" lIns="100525" tIns="50250" rIns="100525" bIns="5025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23" name="Google Shape;223;p29"/>
          <p:cNvPicPr preferRelativeResize="0"/>
          <p:nvPr/>
        </p:nvPicPr>
        <p:blipFill rotWithShape="1">
          <a:blip r:embed="rId6">
            <a:alphaModFix/>
          </a:blip>
          <a:srcRect l="46479" t="61510" r="30654" b="24778"/>
          <a:stretch/>
        </p:blipFill>
        <p:spPr>
          <a:xfrm>
            <a:off x="1564602" y="4546979"/>
            <a:ext cx="1896340" cy="1896340"/>
          </a:xfrm>
          <a:custGeom>
            <a:avLst/>
            <a:gdLst/>
            <a:ahLst/>
            <a:cxnLst/>
            <a:rect l="l" t="t" r="r" b="b"/>
            <a:pathLst>
              <a:path w="1896340" h="1896340" extrusionOk="0">
                <a:moveTo>
                  <a:pt x="948170" y="0"/>
                </a:moveTo>
                <a:cubicBezTo>
                  <a:pt x="1471830" y="0"/>
                  <a:pt x="1896340" y="424510"/>
                  <a:pt x="1896340" y="948170"/>
                </a:cubicBezTo>
                <a:cubicBezTo>
                  <a:pt x="1896340" y="1471830"/>
                  <a:pt x="1471830" y="1896340"/>
                  <a:pt x="948170" y="1896340"/>
                </a:cubicBezTo>
                <a:cubicBezTo>
                  <a:pt x="424510" y="1896340"/>
                  <a:pt x="0" y="1471830"/>
                  <a:pt x="0" y="948170"/>
                </a:cubicBezTo>
                <a:cubicBezTo>
                  <a:pt x="0" y="424510"/>
                  <a:pt x="424510" y="0"/>
                  <a:pt x="948170" y="0"/>
                </a:cubicBezTo>
                <a:close/>
              </a:path>
            </a:pathLst>
          </a:custGeom>
          <a:noFill/>
          <a:ln>
            <a:noFill/>
          </a:ln>
        </p:spPr>
      </p:pic>
      <p:sp>
        <p:nvSpPr>
          <p:cNvPr id="224" name="Google Shape;224;p29"/>
          <p:cNvSpPr txBox="1"/>
          <p:nvPr/>
        </p:nvSpPr>
        <p:spPr>
          <a:xfrm>
            <a:off x="4586396" y="8666592"/>
            <a:ext cx="3208500" cy="892800"/>
          </a:xfrm>
          <a:prstGeom prst="rect">
            <a:avLst/>
          </a:prstGeom>
          <a:noFill/>
          <a:ln>
            <a:noFill/>
          </a:ln>
        </p:spPr>
        <p:txBody>
          <a:bodyPr spcFirstLastPara="1" wrap="square" lIns="91400" tIns="45675" rIns="91400" bIns="45675" anchor="t" anchorCtr="0">
            <a:spAutoFit/>
          </a:bodyPr>
          <a:lstStyle/>
          <a:p>
            <a:pPr marL="0" marR="0" lvl="0" indent="0" algn="ctr" rtl="0">
              <a:lnSpc>
                <a:spcPct val="100000"/>
              </a:lnSpc>
              <a:spcBef>
                <a:spcPts val="0"/>
              </a:spcBef>
              <a:spcAft>
                <a:spcPts val="0"/>
              </a:spcAft>
              <a:buClr>
                <a:srgbClr val="000000"/>
              </a:buClr>
              <a:buSzPts val="2600"/>
              <a:buFont typeface="Arial"/>
              <a:buNone/>
            </a:pPr>
            <a:r>
              <a:rPr lang="vi-VN" sz="2600" b="1" i="0" u="none" strike="noStrike" cap="none">
                <a:solidFill>
                  <a:srgbClr val="7F7F7F"/>
                </a:solidFill>
                <a:latin typeface="Calibri"/>
                <a:ea typeface="Calibri"/>
                <a:cs typeface="Calibri"/>
                <a:sym typeface="Calibri"/>
              </a:rPr>
              <a:t>GIAP VAN HAI</a:t>
            </a:r>
            <a:br>
              <a:rPr lang="vi-VN" sz="2600" b="1" i="0" u="none" strike="noStrike" cap="none">
                <a:solidFill>
                  <a:schemeClr val="dk1"/>
                </a:solidFill>
                <a:latin typeface="Calibri"/>
                <a:ea typeface="Calibri"/>
                <a:cs typeface="Calibri"/>
                <a:sym typeface="Calibri"/>
              </a:rPr>
            </a:br>
            <a:r>
              <a:rPr lang="vi-VN" sz="2600" b="1" i="0" u="none" strike="noStrike" cap="none">
                <a:solidFill>
                  <a:srgbClr val="7F7F7F"/>
                </a:solidFill>
                <a:latin typeface="Calibri"/>
                <a:ea typeface="Calibri"/>
                <a:cs typeface="Calibri"/>
                <a:sym typeface="Calibri"/>
              </a:rPr>
              <a:t>PS15407</a:t>
            </a:r>
            <a:endParaRPr sz="1800" b="0" i="0" u="none" strike="noStrike" cap="none">
              <a:solidFill>
                <a:srgbClr val="7F7F7F"/>
              </a:solidFill>
              <a:latin typeface="Calibri"/>
              <a:ea typeface="Calibri"/>
              <a:cs typeface="Calibri"/>
              <a:sym typeface="Calibri"/>
            </a:endParaRPr>
          </a:p>
        </p:txBody>
      </p:sp>
      <p:sp>
        <p:nvSpPr>
          <p:cNvPr id="225" name="Google Shape;225;p29"/>
          <p:cNvSpPr/>
          <p:nvPr/>
        </p:nvSpPr>
        <p:spPr>
          <a:xfrm>
            <a:off x="4519981" y="3933621"/>
            <a:ext cx="3121200" cy="3123000"/>
          </a:xfrm>
          <a:prstGeom prst="ellipse">
            <a:avLst/>
          </a:prstGeom>
          <a:solidFill>
            <a:srgbClr val="ACE09D"/>
          </a:solidFill>
          <a:ln>
            <a:noFill/>
          </a:ln>
        </p:spPr>
        <p:txBody>
          <a:bodyPr spcFirstLastPara="1" wrap="square" lIns="100525" tIns="50250" rIns="100525" bIns="5025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6" name="Google Shape;226;p29"/>
          <p:cNvSpPr/>
          <p:nvPr/>
        </p:nvSpPr>
        <p:spPr>
          <a:xfrm>
            <a:off x="4707240" y="4120998"/>
            <a:ext cx="2746500" cy="2748300"/>
          </a:xfrm>
          <a:prstGeom prst="ellipse">
            <a:avLst/>
          </a:prstGeom>
          <a:solidFill>
            <a:srgbClr val="F3F3F3"/>
          </a:solidFill>
          <a:ln>
            <a:noFill/>
          </a:ln>
        </p:spPr>
        <p:txBody>
          <a:bodyPr spcFirstLastPara="1" wrap="square" lIns="100525" tIns="50250" rIns="100525" bIns="5025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7" name="Google Shape;227;p29"/>
          <p:cNvSpPr/>
          <p:nvPr/>
        </p:nvSpPr>
        <p:spPr>
          <a:xfrm>
            <a:off x="4974605" y="4388533"/>
            <a:ext cx="2211900" cy="2213400"/>
          </a:xfrm>
          <a:prstGeom prst="ellipse">
            <a:avLst/>
          </a:prstGeom>
          <a:solidFill>
            <a:srgbClr val="D6E3BC"/>
          </a:solidFill>
          <a:ln>
            <a:noFill/>
          </a:ln>
        </p:spPr>
        <p:txBody>
          <a:bodyPr spcFirstLastPara="1" wrap="square" lIns="100525" tIns="50250" rIns="100525" bIns="5025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8" name="Google Shape;228;p29"/>
          <p:cNvSpPr txBox="1"/>
          <p:nvPr/>
        </p:nvSpPr>
        <p:spPr>
          <a:xfrm>
            <a:off x="12309069" y="8666592"/>
            <a:ext cx="3208500" cy="901800"/>
          </a:xfrm>
          <a:prstGeom prst="rect">
            <a:avLst/>
          </a:prstGeom>
          <a:noFill/>
          <a:ln>
            <a:noFill/>
          </a:ln>
        </p:spPr>
        <p:txBody>
          <a:bodyPr spcFirstLastPara="1" wrap="square" lIns="100525" tIns="50250" rIns="100525" bIns="50250" anchor="t" anchorCtr="0">
            <a:spAutoFit/>
          </a:bodyPr>
          <a:lstStyle/>
          <a:p>
            <a:pPr marL="0" marR="0" lvl="0" indent="0" algn="ctr" rtl="0">
              <a:lnSpc>
                <a:spcPct val="100000"/>
              </a:lnSpc>
              <a:spcBef>
                <a:spcPts val="0"/>
              </a:spcBef>
              <a:spcAft>
                <a:spcPts val="0"/>
              </a:spcAft>
              <a:buClr>
                <a:srgbClr val="000000"/>
              </a:buClr>
              <a:buSzPts val="2600"/>
              <a:buFont typeface="Arial"/>
              <a:buNone/>
            </a:pPr>
            <a:r>
              <a:rPr lang="vi-VN" sz="2600" b="1" i="0" u="none" strike="noStrike" cap="none">
                <a:solidFill>
                  <a:srgbClr val="7F7F7F"/>
                </a:solidFill>
                <a:latin typeface="Calibri"/>
                <a:ea typeface="Calibri"/>
                <a:cs typeface="Calibri"/>
                <a:sym typeface="Calibri"/>
              </a:rPr>
              <a:t>DONG TRIEU</a:t>
            </a:r>
            <a:br>
              <a:rPr lang="vi-VN" sz="2600" b="1" i="0" u="none" strike="noStrike" cap="none">
                <a:solidFill>
                  <a:srgbClr val="7F7F7F"/>
                </a:solidFill>
                <a:latin typeface="Calibri"/>
                <a:ea typeface="Calibri"/>
                <a:cs typeface="Calibri"/>
                <a:sym typeface="Calibri"/>
              </a:rPr>
            </a:br>
            <a:r>
              <a:rPr lang="vi-VN" sz="2600" b="1" i="0" u="none" strike="noStrike" cap="none">
                <a:solidFill>
                  <a:srgbClr val="7F7F7F"/>
                </a:solidFill>
                <a:latin typeface="Calibri"/>
                <a:ea typeface="Calibri"/>
                <a:cs typeface="Calibri"/>
                <a:sym typeface="Calibri"/>
              </a:rPr>
              <a:t>PS15155</a:t>
            </a:r>
            <a:endParaRPr sz="1500" b="0" i="0" u="none" strike="noStrike" cap="none">
              <a:solidFill>
                <a:srgbClr val="000000"/>
              </a:solidFill>
              <a:latin typeface="Arial"/>
              <a:ea typeface="Arial"/>
              <a:cs typeface="Arial"/>
              <a:sym typeface="Arial"/>
            </a:endParaRPr>
          </a:p>
        </p:txBody>
      </p:sp>
      <p:sp>
        <p:nvSpPr>
          <p:cNvPr id="229" name="Google Shape;229;p29"/>
          <p:cNvSpPr/>
          <p:nvPr/>
        </p:nvSpPr>
        <p:spPr>
          <a:xfrm>
            <a:off x="12309069" y="3933621"/>
            <a:ext cx="3121200" cy="3123000"/>
          </a:xfrm>
          <a:prstGeom prst="ellipse">
            <a:avLst/>
          </a:prstGeom>
          <a:solidFill>
            <a:srgbClr val="DB86D8"/>
          </a:solidFill>
          <a:ln>
            <a:noFill/>
          </a:ln>
        </p:spPr>
        <p:txBody>
          <a:bodyPr spcFirstLastPara="1" wrap="square" lIns="100525" tIns="50250" rIns="100525" bIns="5025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0" name="Google Shape;230;p29"/>
          <p:cNvSpPr/>
          <p:nvPr/>
        </p:nvSpPr>
        <p:spPr>
          <a:xfrm>
            <a:off x="12496326" y="4120998"/>
            <a:ext cx="2746500" cy="2748300"/>
          </a:xfrm>
          <a:prstGeom prst="ellipse">
            <a:avLst/>
          </a:prstGeom>
          <a:solidFill>
            <a:srgbClr val="F3F3F3"/>
          </a:solidFill>
          <a:ln>
            <a:noFill/>
          </a:ln>
        </p:spPr>
        <p:txBody>
          <a:bodyPr spcFirstLastPara="1" wrap="square" lIns="100525" tIns="50250" rIns="100525" bIns="5025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1" name="Google Shape;231;p29"/>
          <p:cNvSpPr/>
          <p:nvPr/>
        </p:nvSpPr>
        <p:spPr>
          <a:xfrm>
            <a:off x="12763692" y="4388533"/>
            <a:ext cx="2211900" cy="2213400"/>
          </a:xfrm>
          <a:prstGeom prst="ellipse">
            <a:avLst/>
          </a:prstGeom>
          <a:solidFill>
            <a:srgbClr val="DB86D8"/>
          </a:solidFill>
          <a:ln>
            <a:noFill/>
          </a:ln>
        </p:spPr>
        <p:txBody>
          <a:bodyPr spcFirstLastPara="1" wrap="square" lIns="100525" tIns="50250" rIns="100525" bIns="5025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32" name="Google Shape;232;p29"/>
          <p:cNvPicPr preferRelativeResize="0"/>
          <p:nvPr/>
        </p:nvPicPr>
        <p:blipFill rotWithShape="1">
          <a:blip r:embed="rId7">
            <a:alphaModFix/>
          </a:blip>
          <a:srcRect l="39573" t="18543" r="25636" b="46667"/>
          <a:stretch/>
        </p:blipFill>
        <p:spPr>
          <a:xfrm>
            <a:off x="12922038" y="4546979"/>
            <a:ext cx="1896340" cy="1896340"/>
          </a:xfrm>
          <a:custGeom>
            <a:avLst/>
            <a:gdLst/>
            <a:ahLst/>
            <a:cxnLst/>
            <a:rect l="l" t="t" r="r" b="b"/>
            <a:pathLst>
              <a:path w="1896340" h="1896340" extrusionOk="0">
                <a:moveTo>
                  <a:pt x="948170" y="0"/>
                </a:moveTo>
                <a:cubicBezTo>
                  <a:pt x="1471830" y="0"/>
                  <a:pt x="1896340" y="424510"/>
                  <a:pt x="1896340" y="948170"/>
                </a:cubicBezTo>
                <a:cubicBezTo>
                  <a:pt x="1896340" y="1471830"/>
                  <a:pt x="1471830" y="1896340"/>
                  <a:pt x="948170" y="1896340"/>
                </a:cubicBezTo>
                <a:cubicBezTo>
                  <a:pt x="424510" y="1896340"/>
                  <a:pt x="0" y="1471830"/>
                  <a:pt x="0" y="948170"/>
                </a:cubicBezTo>
                <a:cubicBezTo>
                  <a:pt x="0" y="424510"/>
                  <a:pt x="424510" y="0"/>
                  <a:pt x="948170" y="0"/>
                </a:cubicBezTo>
                <a:close/>
              </a:path>
            </a:pathLst>
          </a:custGeom>
          <a:noFill/>
          <a:ln>
            <a:noFill/>
          </a:ln>
        </p:spPr>
      </p:pic>
      <p:sp>
        <p:nvSpPr>
          <p:cNvPr id="233" name="Google Shape;233;p29"/>
          <p:cNvSpPr txBox="1"/>
          <p:nvPr/>
        </p:nvSpPr>
        <p:spPr>
          <a:xfrm>
            <a:off x="16018138" y="8666592"/>
            <a:ext cx="3208500" cy="901800"/>
          </a:xfrm>
          <a:prstGeom prst="rect">
            <a:avLst/>
          </a:prstGeom>
          <a:noFill/>
          <a:ln>
            <a:noFill/>
          </a:ln>
        </p:spPr>
        <p:txBody>
          <a:bodyPr spcFirstLastPara="1" wrap="square" lIns="100525" tIns="50250" rIns="100525" bIns="50250" anchor="t" anchorCtr="0">
            <a:spAutoFit/>
          </a:bodyPr>
          <a:lstStyle/>
          <a:p>
            <a:pPr marL="0" marR="0" lvl="0" indent="0" algn="ctr" rtl="0">
              <a:lnSpc>
                <a:spcPct val="100000"/>
              </a:lnSpc>
              <a:spcBef>
                <a:spcPts val="0"/>
              </a:spcBef>
              <a:spcAft>
                <a:spcPts val="0"/>
              </a:spcAft>
              <a:buClr>
                <a:srgbClr val="000000"/>
              </a:buClr>
              <a:buSzPts val="2600"/>
              <a:buFont typeface="Arial"/>
              <a:buNone/>
            </a:pPr>
            <a:r>
              <a:rPr lang="vi-VN" sz="2600" b="1" i="0" u="none" strike="noStrike" cap="none">
                <a:solidFill>
                  <a:srgbClr val="7F7F7F"/>
                </a:solidFill>
                <a:latin typeface="Calibri"/>
                <a:ea typeface="Calibri"/>
                <a:cs typeface="Calibri"/>
                <a:sym typeface="Calibri"/>
              </a:rPr>
              <a:t>QUANG TUAN</a:t>
            </a:r>
            <a:br>
              <a:rPr lang="vi-VN" sz="2600" b="1" i="0" u="none" strike="noStrike" cap="none">
                <a:solidFill>
                  <a:srgbClr val="7F7F7F"/>
                </a:solidFill>
                <a:latin typeface="Calibri"/>
                <a:ea typeface="Calibri"/>
                <a:cs typeface="Calibri"/>
                <a:sym typeface="Calibri"/>
              </a:rPr>
            </a:br>
            <a:r>
              <a:rPr lang="vi-VN" sz="2600" b="1" i="0" u="none" strike="noStrike" cap="none">
                <a:solidFill>
                  <a:srgbClr val="7F7F7F"/>
                </a:solidFill>
                <a:latin typeface="Calibri"/>
                <a:ea typeface="Calibri"/>
                <a:cs typeface="Calibri"/>
                <a:sym typeface="Calibri"/>
              </a:rPr>
              <a:t>PS15251</a:t>
            </a:r>
            <a:endParaRPr sz="1500" b="0" i="0" u="none" strike="noStrike" cap="none">
              <a:solidFill>
                <a:srgbClr val="000000"/>
              </a:solidFill>
              <a:latin typeface="Arial"/>
              <a:ea typeface="Arial"/>
              <a:cs typeface="Arial"/>
              <a:sym typeface="Arial"/>
            </a:endParaRPr>
          </a:p>
        </p:txBody>
      </p:sp>
      <p:sp>
        <p:nvSpPr>
          <p:cNvPr id="234" name="Google Shape;234;p29"/>
          <p:cNvSpPr/>
          <p:nvPr/>
        </p:nvSpPr>
        <p:spPr>
          <a:xfrm>
            <a:off x="15893284" y="3933621"/>
            <a:ext cx="3121200" cy="3123000"/>
          </a:xfrm>
          <a:prstGeom prst="ellipse">
            <a:avLst/>
          </a:prstGeom>
          <a:solidFill>
            <a:srgbClr val="DF94AA"/>
          </a:solidFill>
          <a:ln>
            <a:noFill/>
          </a:ln>
        </p:spPr>
        <p:txBody>
          <a:bodyPr spcFirstLastPara="1" wrap="square" lIns="100525" tIns="50250" rIns="100525" bIns="5025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5" name="Google Shape;235;p29"/>
          <p:cNvSpPr/>
          <p:nvPr/>
        </p:nvSpPr>
        <p:spPr>
          <a:xfrm>
            <a:off x="16080542" y="4120998"/>
            <a:ext cx="2746500" cy="2748300"/>
          </a:xfrm>
          <a:prstGeom prst="ellipse">
            <a:avLst/>
          </a:prstGeom>
          <a:solidFill>
            <a:srgbClr val="F3F3F3"/>
          </a:solidFill>
          <a:ln>
            <a:noFill/>
          </a:ln>
        </p:spPr>
        <p:txBody>
          <a:bodyPr spcFirstLastPara="1" wrap="square" lIns="100525" tIns="50250" rIns="100525" bIns="5025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6" name="Google Shape;236;p29"/>
          <p:cNvSpPr/>
          <p:nvPr/>
        </p:nvSpPr>
        <p:spPr>
          <a:xfrm>
            <a:off x="16347909" y="4388533"/>
            <a:ext cx="2211900" cy="2213400"/>
          </a:xfrm>
          <a:prstGeom prst="ellipse">
            <a:avLst/>
          </a:prstGeom>
          <a:solidFill>
            <a:srgbClr val="E5B8B7"/>
          </a:solidFill>
          <a:ln>
            <a:noFill/>
          </a:ln>
        </p:spPr>
        <p:txBody>
          <a:bodyPr spcFirstLastPara="1" wrap="square" lIns="100525" tIns="50250" rIns="100525" bIns="5025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37" name="Google Shape;237;p29"/>
          <p:cNvPicPr preferRelativeResize="0"/>
          <p:nvPr/>
        </p:nvPicPr>
        <p:blipFill rotWithShape="1">
          <a:blip r:embed="rId8">
            <a:alphaModFix/>
          </a:blip>
          <a:srcRect l="249" t="14991" b="27809"/>
          <a:stretch/>
        </p:blipFill>
        <p:spPr>
          <a:xfrm>
            <a:off x="16506255" y="4546979"/>
            <a:ext cx="1860233" cy="1896340"/>
          </a:xfrm>
          <a:custGeom>
            <a:avLst/>
            <a:gdLst/>
            <a:ahLst/>
            <a:cxnLst/>
            <a:rect l="l" t="t" r="r" b="b"/>
            <a:pathLst>
              <a:path w="1860233" h="1896340" extrusionOk="0">
                <a:moveTo>
                  <a:pt x="948169" y="0"/>
                </a:moveTo>
                <a:cubicBezTo>
                  <a:pt x="1373643" y="0"/>
                  <a:pt x="1733663" y="280243"/>
                  <a:pt x="1853713" y="666214"/>
                </a:cubicBezTo>
                <a:lnTo>
                  <a:pt x="1860233" y="691571"/>
                </a:lnTo>
                <a:lnTo>
                  <a:pt x="1860233" y="1204770"/>
                </a:lnTo>
                <a:lnTo>
                  <a:pt x="1853713" y="1230127"/>
                </a:lnTo>
                <a:cubicBezTo>
                  <a:pt x="1733663" y="1616097"/>
                  <a:pt x="1373643" y="1896340"/>
                  <a:pt x="948169" y="1896340"/>
                </a:cubicBezTo>
                <a:cubicBezTo>
                  <a:pt x="424509" y="1896340"/>
                  <a:pt x="0" y="1471830"/>
                  <a:pt x="0" y="948170"/>
                </a:cubicBezTo>
                <a:cubicBezTo>
                  <a:pt x="0" y="424510"/>
                  <a:pt x="424509" y="0"/>
                  <a:pt x="948169" y="0"/>
                </a:cubicBezTo>
                <a:close/>
              </a:path>
            </a:pathLst>
          </a:custGeom>
          <a:noFill/>
          <a:ln>
            <a:noFill/>
          </a:ln>
        </p:spPr>
      </p:pic>
      <p:pic>
        <p:nvPicPr>
          <p:cNvPr id="238" name="Google Shape;238;p29"/>
          <p:cNvPicPr preferRelativeResize="0"/>
          <p:nvPr/>
        </p:nvPicPr>
        <p:blipFill rotWithShape="1">
          <a:blip r:embed="rId9">
            <a:alphaModFix/>
          </a:blip>
          <a:srcRect t="129"/>
          <a:stretch/>
        </p:blipFill>
        <p:spPr>
          <a:xfrm>
            <a:off x="5187060" y="4388533"/>
            <a:ext cx="1699495" cy="2210405"/>
          </a:xfrm>
          <a:custGeom>
            <a:avLst/>
            <a:gdLst/>
            <a:ahLst/>
            <a:cxnLst/>
            <a:rect l="l" t="t" r="r" b="b"/>
            <a:pathLst>
              <a:path w="1699495" h="2210405" extrusionOk="0">
                <a:moveTo>
                  <a:pt x="896426" y="0"/>
                </a:moveTo>
                <a:cubicBezTo>
                  <a:pt x="1202010" y="0"/>
                  <a:pt x="1478664" y="123862"/>
                  <a:pt x="1678922" y="324120"/>
                </a:cubicBezTo>
                <a:lnTo>
                  <a:pt x="1699495" y="346757"/>
                </a:lnTo>
                <a:lnTo>
                  <a:pt x="1699495" y="1866476"/>
                </a:lnTo>
                <a:lnTo>
                  <a:pt x="1678922" y="1889112"/>
                </a:lnTo>
                <a:cubicBezTo>
                  <a:pt x="1503696" y="2064338"/>
                  <a:pt x="1269979" y="2181073"/>
                  <a:pt x="1009571" y="2207519"/>
                </a:cubicBezTo>
                <a:lnTo>
                  <a:pt x="952414" y="2210405"/>
                </a:lnTo>
                <a:lnTo>
                  <a:pt x="840438" y="2210405"/>
                </a:lnTo>
                <a:lnTo>
                  <a:pt x="783281" y="2207519"/>
                </a:lnTo>
                <a:cubicBezTo>
                  <a:pt x="485672" y="2177295"/>
                  <a:pt x="222925" y="2029142"/>
                  <a:pt x="42507" y="1810526"/>
                </a:cubicBezTo>
                <a:lnTo>
                  <a:pt x="0" y="1753682"/>
                </a:lnTo>
                <a:lnTo>
                  <a:pt x="0" y="459551"/>
                </a:lnTo>
                <a:lnTo>
                  <a:pt x="42507" y="402706"/>
                </a:lnTo>
                <a:cubicBezTo>
                  <a:pt x="245477" y="156763"/>
                  <a:pt x="552645" y="0"/>
                  <a:pt x="896426" y="0"/>
                </a:cubicBezTo>
                <a:close/>
              </a:path>
            </a:pathLst>
          </a:custGeom>
          <a:noFill/>
          <a:ln>
            <a:noFill/>
          </a:ln>
        </p:spPr>
      </p:pic>
      <p:pic>
        <p:nvPicPr>
          <p:cNvPr id="239" name="Google Shape;239;p29"/>
          <p:cNvPicPr preferRelativeResize="0"/>
          <p:nvPr/>
        </p:nvPicPr>
        <p:blipFill rotWithShape="1">
          <a:blip r:embed="rId9">
            <a:alphaModFix/>
          </a:blip>
          <a:srcRect l="100000" t="15793" r="-17860" b="15539"/>
          <a:stretch/>
        </p:blipFill>
        <p:spPr>
          <a:xfrm>
            <a:off x="7151476" y="4729244"/>
            <a:ext cx="303547" cy="1519719"/>
          </a:xfrm>
          <a:custGeom>
            <a:avLst/>
            <a:gdLst/>
            <a:ahLst/>
            <a:cxnLst/>
            <a:rect l="l" t="t" r="r" b="b"/>
            <a:pathLst>
              <a:path w="303547" h="1519719" extrusionOk="0">
                <a:moveTo>
                  <a:pt x="0" y="0"/>
                </a:moveTo>
                <a:lnTo>
                  <a:pt x="50850" y="55949"/>
                </a:lnTo>
                <a:cubicBezTo>
                  <a:pt x="208715" y="247237"/>
                  <a:pt x="303547" y="492474"/>
                  <a:pt x="303547" y="759859"/>
                </a:cubicBezTo>
                <a:cubicBezTo>
                  <a:pt x="303547" y="1027245"/>
                  <a:pt x="208715" y="1272481"/>
                  <a:pt x="50850" y="1463769"/>
                </a:cubicBezTo>
                <a:lnTo>
                  <a:pt x="0" y="1519719"/>
                </a:lnTo>
                <a:lnTo>
                  <a:pt x="0" y="0"/>
                </a:lnTo>
                <a:close/>
              </a:path>
            </a:pathLst>
          </a:custGeom>
          <a:noFill/>
          <a:ln>
            <a:noFill/>
          </a:ln>
        </p:spPr>
      </p:pic>
      <p:pic>
        <p:nvPicPr>
          <p:cNvPr id="240" name="Google Shape;240;p29"/>
          <p:cNvPicPr preferRelativeResize="0"/>
          <p:nvPr/>
        </p:nvPicPr>
        <p:blipFill rotWithShape="1">
          <a:blip r:embed="rId9">
            <a:alphaModFix/>
          </a:blip>
          <a:srcRect l="49452" t="100000" r="43957" b="-127"/>
          <a:stretch/>
        </p:blipFill>
        <p:spPr>
          <a:xfrm>
            <a:off x="6292960" y="6592893"/>
            <a:ext cx="111976" cy="2827"/>
          </a:xfrm>
          <a:custGeom>
            <a:avLst/>
            <a:gdLst/>
            <a:ahLst/>
            <a:cxnLst/>
            <a:rect l="l" t="t" r="r" b="b"/>
            <a:pathLst>
              <a:path w="111976" h="2827" extrusionOk="0">
                <a:moveTo>
                  <a:pt x="0" y="0"/>
                </a:moveTo>
                <a:lnTo>
                  <a:pt x="111976" y="0"/>
                </a:lnTo>
                <a:lnTo>
                  <a:pt x="55988" y="2827"/>
                </a:lnTo>
                <a:lnTo>
                  <a:pt x="0" y="0"/>
                </a:lnTo>
                <a:close/>
              </a:path>
            </a:pathLst>
          </a:custGeom>
          <a:noFill/>
          <a:ln>
            <a:noFill/>
          </a:ln>
        </p:spPr>
      </p:pic>
      <p:sp>
        <p:nvSpPr>
          <p:cNvPr id="241" name="Google Shape;241;p29"/>
          <p:cNvSpPr txBox="1"/>
          <p:nvPr/>
        </p:nvSpPr>
        <p:spPr>
          <a:xfrm>
            <a:off x="2970467" y="1156525"/>
            <a:ext cx="4699684" cy="1243800"/>
          </a:xfrm>
          <a:prstGeom prst="rect">
            <a:avLst/>
          </a:prstGeom>
          <a:noFill/>
          <a:ln>
            <a:noFill/>
          </a:ln>
        </p:spPr>
        <p:txBody>
          <a:bodyPr spcFirstLastPara="1" wrap="square" lIns="0" tIns="168200" rIns="0" bIns="0" anchor="t" anchorCtr="0">
            <a:noAutofit/>
          </a:bodyPr>
          <a:lstStyle/>
          <a:p>
            <a:pPr marL="12700" marR="0" lvl="0" indent="0" algn="ctr" rtl="0">
              <a:lnSpc>
                <a:spcPct val="100000"/>
              </a:lnSpc>
              <a:spcBef>
                <a:spcPts val="0"/>
              </a:spcBef>
              <a:spcAft>
                <a:spcPts val="0"/>
              </a:spcAft>
              <a:buClr>
                <a:srgbClr val="000000"/>
              </a:buClr>
              <a:buSzPts val="8800"/>
              <a:buFont typeface="Arial"/>
              <a:buNone/>
            </a:pPr>
            <a:r>
              <a:rPr lang="vi-VN" sz="8800" b="1" i="0" u="none" strike="noStrike" cap="none">
                <a:solidFill>
                  <a:schemeClr val="dk1"/>
                </a:solidFill>
                <a:latin typeface="Calibri"/>
                <a:ea typeface="Calibri"/>
                <a:cs typeface="Calibri"/>
                <a:sym typeface="Calibri"/>
              </a:rPr>
              <a:t>Pro</a:t>
            </a:r>
            <a:r>
              <a:rPr lang="vi-VN" sz="8800" b="1">
                <a:solidFill>
                  <a:schemeClr val="dk1"/>
                </a:solidFill>
                <a:latin typeface="Calibri"/>
                <a:ea typeface="Calibri"/>
                <a:cs typeface="Calibri"/>
                <a:sym typeface="Calibri"/>
              </a:rPr>
              <a:t>T</a:t>
            </a:r>
            <a:r>
              <a:rPr lang="vi-VN" sz="8800" b="1" i="0" u="none" strike="noStrike" cap="none">
                <a:solidFill>
                  <a:schemeClr val="dk1"/>
                </a:solidFill>
                <a:latin typeface="Calibri"/>
                <a:ea typeface="Calibri"/>
                <a:cs typeface="Calibri"/>
                <a:sym typeface="Calibri"/>
              </a:rPr>
              <a:t>eam </a:t>
            </a:r>
            <a:endParaRPr sz="8800" b="1" i="0" u="none" strike="noStrike" cap="none">
              <a:solidFill>
                <a:schemeClr val="dk1"/>
              </a:solidFill>
              <a:latin typeface="Arial"/>
              <a:ea typeface="Arial"/>
              <a:cs typeface="Arial"/>
              <a:sym typeface="Arial"/>
            </a:endParaRPr>
          </a:p>
        </p:txBody>
      </p:sp>
      <p:sp>
        <p:nvSpPr>
          <p:cNvPr id="242" name="Google Shape;242;p29"/>
          <p:cNvSpPr txBox="1"/>
          <p:nvPr/>
        </p:nvSpPr>
        <p:spPr>
          <a:xfrm>
            <a:off x="8141920" y="8666592"/>
            <a:ext cx="3529500" cy="901800"/>
          </a:xfrm>
          <a:prstGeom prst="rect">
            <a:avLst/>
          </a:prstGeom>
          <a:noFill/>
          <a:ln>
            <a:noFill/>
          </a:ln>
        </p:spPr>
        <p:txBody>
          <a:bodyPr spcFirstLastPara="1" wrap="square" lIns="100525" tIns="50250" rIns="100525" bIns="50250" anchor="t" anchorCtr="0">
            <a:spAutoFit/>
          </a:bodyPr>
          <a:lstStyle/>
          <a:p>
            <a:pPr marL="0" marR="0" lvl="0" indent="0" algn="ctr" rtl="0">
              <a:lnSpc>
                <a:spcPct val="100000"/>
              </a:lnSpc>
              <a:spcBef>
                <a:spcPts val="0"/>
              </a:spcBef>
              <a:spcAft>
                <a:spcPts val="0"/>
              </a:spcAft>
              <a:buNone/>
            </a:pPr>
            <a:r>
              <a:rPr lang="vi-VN" sz="2600" b="1" i="0" u="none" strike="noStrike" cap="none">
                <a:solidFill>
                  <a:srgbClr val="7F7F7F"/>
                </a:solidFill>
                <a:latin typeface="Calibri"/>
                <a:ea typeface="Calibri"/>
                <a:cs typeface="Calibri"/>
                <a:sym typeface="Calibri"/>
              </a:rPr>
              <a:t>N.DI</a:t>
            </a:r>
            <a:r>
              <a:rPr lang="vi-VN" sz="2600" b="1">
                <a:solidFill>
                  <a:srgbClr val="7F7F7F"/>
                </a:solidFill>
                <a:latin typeface="Calibri"/>
                <a:ea typeface="Calibri"/>
                <a:cs typeface="Calibri"/>
                <a:sym typeface="Calibri"/>
              </a:rPr>
              <a:t>E</a:t>
            </a:r>
            <a:r>
              <a:rPr lang="vi-VN" sz="2600" b="1" i="0" u="none" strike="noStrike" cap="none">
                <a:solidFill>
                  <a:srgbClr val="7F7F7F"/>
                </a:solidFill>
                <a:latin typeface="Calibri"/>
                <a:ea typeface="Calibri"/>
                <a:cs typeface="Calibri"/>
                <a:sym typeface="Calibri"/>
              </a:rPr>
              <a:t>P THE TRI </a:t>
            </a:r>
            <a:br>
              <a:rPr lang="vi-VN" sz="2600" b="1" i="0" u="none" strike="noStrike" cap="none">
                <a:solidFill>
                  <a:srgbClr val="7F7F7F"/>
                </a:solidFill>
                <a:latin typeface="Calibri"/>
                <a:ea typeface="Calibri"/>
                <a:cs typeface="Calibri"/>
                <a:sym typeface="Calibri"/>
              </a:rPr>
            </a:br>
            <a:r>
              <a:rPr lang="vi-VN" sz="2600" b="1" i="0" u="none" strike="noStrike" cap="none">
                <a:solidFill>
                  <a:srgbClr val="7F7F7F"/>
                </a:solidFill>
                <a:latin typeface="Calibri"/>
                <a:ea typeface="Calibri"/>
                <a:cs typeface="Calibri"/>
                <a:sym typeface="Calibri"/>
              </a:rPr>
              <a:t>PS15240</a:t>
            </a:r>
            <a:endParaRPr sz="1500"/>
          </a:p>
        </p:txBody>
      </p:sp>
      <p:sp>
        <p:nvSpPr>
          <p:cNvPr id="243" name="Google Shape;243;p29"/>
          <p:cNvSpPr/>
          <p:nvPr/>
        </p:nvSpPr>
        <p:spPr>
          <a:xfrm>
            <a:off x="8224624" y="3934341"/>
            <a:ext cx="3356400" cy="3358500"/>
          </a:xfrm>
          <a:prstGeom prst="ellipse">
            <a:avLst/>
          </a:prstGeom>
          <a:solidFill>
            <a:srgbClr val="ACE09D"/>
          </a:solidFill>
          <a:ln>
            <a:noFill/>
          </a:ln>
        </p:spPr>
        <p:txBody>
          <a:bodyPr spcFirstLastPara="1" wrap="square" lIns="100525" tIns="50250" rIns="100525" bIns="50250" anchor="ctr" anchorCtr="0">
            <a:noAutofit/>
          </a:bodyPr>
          <a:lstStyle/>
          <a:p>
            <a:pPr marL="0" marR="0" lvl="0" indent="0" algn="ctr" rtl="0">
              <a:lnSpc>
                <a:spcPct val="100000"/>
              </a:lnSpc>
              <a:spcBef>
                <a:spcPts val="0"/>
              </a:spcBef>
              <a:spcAft>
                <a:spcPts val="0"/>
              </a:spcAft>
              <a:buNone/>
            </a:pPr>
            <a:endParaRPr sz="1500" b="0" i="0" u="none" strike="noStrike" cap="none">
              <a:solidFill>
                <a:schemeClr val="lt1"/>
              </a:solidFill>
              <a:latin typeface="Arial"/>
              <a:ea typeface="Arial"/>
              <a:cs typeface="Arial"/>
              <a:sym typeface="Arial"/>
            </a:endParaRPr>
          </a:p>
        </p:txBody>
      </p:sp>
      <p:sp>
        <p:nvSpPr>
          <p:cNvPr id="244" name="Google Shape;244;p29"/>
          <p:cNvSpPr/>
          <p:nvPr/>
        </p:nvSpPr>
        <p:spPr>
          <a:xfrm>
            <a:off x="8430609" y="4140456"/>
            <a:ext cx="2953500" cy="2955600"/>
          </a:xfrm>
          <a:prstGeom prst="ellipse">
            <a:avLst/>
          </a:prstGeom>
          <a:solidFill>
            <a:srgbClr val="F3F3F3"/>
          </a:solidFill>
          <a:ln>
            <a:noFill/>
          </a:ln>
        </p:spPr>
        <p:txBody>
          <a:bodyPr spcFirstLastPara="1" wrap="square" lIns="100525" tIns="50250" rIns="100525" bIns="50250" anchor="ctr" anchorCtr="0">
            <a:noAutofit/>
          </a:bodyPr>
          <a:lstStyle/>
          <a:p>
            <a:pPr marL="0" marR="0" lvl="0" indent="0" algn="ctr" rtl="0">
              <a:lnSpc>
                <a:spcPct val="100000"/>
              </a:lnSpc>
              <a:spcBef>
                <a:spcPts val="0"/>
              </a:spcBef>
              <a:spcAft>
                <a:spcPts val="0"/>
              </a:spcAft>
              <a:buNone/>
            </a:pPr>
            <a:endParaRPr sz="1500" b="0" i="0" u="none" strike="noStrike" cap="none">
              <a:solidFill>
                <a:schemeClr val="lt1"/>
              </a:solidFill>
              <a:latin typeface="Arial"/>
              <a:ea typeface="Arial"/>
              <a:cs typeface="Arial"/>
              <a:sym typeface="Arial"/>
            </a:endParaRPr>
          </a:p>
        </p:txBody>
      </p:sp>
      <p:sp>
        <p:nvSpPr>
          <p:cNvPr id="245" name="Google Shape;245;p29"/>
          <p:cNvSpPr/>
          <p:nvPr/>
        </p:nvSpPr>
        <p:spPr>
          <a:xfrm>
            <a:off x="8724710" y="4434744"/>
            <a:ext cx="2378400" cy="2379900"/>
          </a:xfrm>
          <a:prstGeom prst="ellipse">
            <a:avLst/>
          </a:prstGeom>
          <a:solidFill>
            <a:srgbClr val="D6E3BC"/>
          </a:solidFill>
          <a:ln>
            <a:noFill/>
          </a:ln>
        </p:spPr>
        <p:txBody>
          <a:bodyPr spcFirstLastPara="1" wrap="square" lIns="100525" tIns="50250" rIns="100525" bIns="50250" anchor="ctr" anchorCtr="0">
            <a:noAutofit/>
          </a:bodyPr>
          <a:lstStyle/>
          <a:p>
            <a:pPr marL="0" marR="0" lvl="0" indent="0" algn="ctr" rtl="0">
              <a:lnSpc>
                <a:spcPct val="100000"/>
              </a:lnSpc>
              <a:spcBef>
                <a:spcPts val="0"/>
              </a:spcBef>
              <a:spcAft>
                <a:spcPts val="0"/>
              </a:spcAft>
              <a:buNone/>
            </a:pPr>
            <a:endParaRPr sz="1500" b="0" i="0" u="none" strike="noStrike" cap="none">
              <a:solidFill>
                <a:schemeClr val="lt1"/>
              </a:solidFill>
              <a:latin typeface="Arial"/>
              <a:ea typeface="Arial"/>
              <a:cs typeface="Arial"/>
              <a:sym typeface="Arial"/>
            </a:endParaRPr>
          </a:p>
        </p:txBody>
      </p:sp>
      <p:pic>
        <p:nvPicPr>
          <p:cNvPr id="246" name="Google Shape;246;p29"/>
          <p:cNvPicPr preferRelativeResize="0"/>
          <p:nvPr/>
        </p:nvPicPr>
        <p:blipFill rotWithShape="1">
          <a:blip r:embed="rId10">
            <a:alphaModFix/>
          </a:blip>
          <a:srcRect l="41811" t="27704" r="41585" b="55537"/>
          <a:stretch/>
        </p:blipFill>
        <p:spPr>
          <a:xfrm>
            <a:off x="8894399" y="4609034"/>
            <a:ext cx="2038566" cy="2038566"/>
          </a:xfrm>
          <a:custGeom>
            <a:avLst/>
            <a:gdLst/>
            <a:ahLst/>
            <a:cxnLst/>
            <a:rect l="l" t="t" r="r" b="b"/>
            <a:pathLst>
              <a:path w="1896340" h="1896340" extrusionOk="0">
                <a:moveTo>
                  <a:pt x="948170" y="0"/>
                </a:moveTo>
                <a:cubicBezTo>
                  <a:pt x="1471830" y="0"/>
                  <a:pt x="1896340" y="424510"/>
                  <a:pt x="1896340" y="948170"/>
                </a:cubicBezTo>
                <a:cubicBezTo>
                  <a:pt x="1896340" y="1471830"/>
                  <a:pt x="1471830" y="1896340"/>
                  <a:pt x="948170" y="1896340"/>
                </a:cubicBezTo>
                <a:cubicBezTo>
                  <a:pt x="424510" y="1896340"/>
                  <a:pt x="0" y="1471830"/>
                  <a:pt x="0" y="948170"/>
                </a:cubicBezTo>
                <a:cubicBezTo>
                  <a:pt x="0" y="424510"/>
                  <a:pt x="424510" y="0"/>
                  <a:pt x="948170" y="0"/>
                </a:cubicBezTo>
                <a:close/>
              </a:path>
            </a:pathLst>
          </a:cu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41"/>
                                        </p:tgtEl>
                                        <p:attrNameLst>
                                          <p:attrName>style.visibility</p:attrName>
                                        </p:attrNameLst>
                                      </p:cBhvr>
                                      <p:to>
                                        <p:strVal val="visible"/>
                                      </p:to>
                                    </p:set>
                                    <p:anim calcmode="lin" valueType="num">
                                      <p:cBhvr additive="base">
                                        <p:cTn id="7" dur="300"/>
                                        <p:tgtEl>
                                          <p:spTgt spid="241"/>
                                        </p:tgtEl>
                                        <p:attrNameLst>
                                          <p:attrName>ppt_x</p:attrName>
                                        </p:attrNameLst>
                                      </p:cBhvr>
                                      <p:tavLst>
                                        <p:tav tm="0">
                                          <p:val>
                                            <p:strVal val="#ppt_x-1"/>
                                          </p:val>
                                        </p:tav>
                                        <p:tav tm="100000">
                                          <p:val>
                                            <p:strVal val="#ppt_x"/>
                                          </p:val>
                                        </p:tav>
                                      </p:tavLst>
                                    </p:anim>
                                  </p:childTnLst>
                                </p:cTn>
                              </p:par>
                            </p:childTnLst>
                          </p:cTn>
                        </p:par>
                        <p:par>
                          <p:cTn id="8" fill="hold">
                            <p:stCondLst>
                              <p:cond delay="300"/>
                            </p:stCondLst>
                            <p:childTnLst>
                              <p:par>
                                <p:cTn id="9" presetID="10" presetClass="entr" presetSubtype="0" fill="hold" nodeType="afterEffect">
                                  <p:stCondLst>
                                    <p:cond delay="0"/>
                                  </p:stCondLst>
                                  <p:childTnLst>
                                    <p:set>
                                      <p:cBhvr>
                                        <p:cTn id="10" dur="1" fill="hold">
                                          <p:stCondLst>
                                            <p:cond delay="0"/>
                                          </p:stCondLst>
                                        </p:cTn>
                                        <p:tgtEl>
                                          <p:spTgt spid="215"/>
                                        </p:tgtEl>
                                        <p:attrNameLst>
                                          <p:attrName>style.visibility</p:attrName>
                                        </p:attrNameLst>
                                      </p:cBhvr>
                                      <p:to>
                                        <p:strVal val="visible"/>
                                      </p:to>
                                    </p:set>
                                    <p:animEffect transition="in" filter="fade">
                                      <p:cBhvr>
                                        <p:cTn id="11" dur="300"/>
                                        <p:tgtEl>
                                          <p:spTgt spid="215"/>
                                        </p:tgtEl>
                                      </p:cBhvr>
                                    </p:animEffect>
                                  </p:childTnLst>
                                </p:cTn>
                              </p:par>
                            </p:childTnLst>
                          </p:cTn>
                        </p:par>
                        <p:par>
                          <p:cTn id="12" fill="hold">
                            <p:stCondLst>
                              <p:cond delay="600"/>
                            </p:stCondLst>
                            <p:childTnLst>
                              <p:par>
                                <p:cTn id="13" presetID="10" presetClass="entr" presetSubtype="0" fill="hold" nodeType="afterEffect">
                                  <p:stCondLst>
                                    <p:cond delay="0"/>
                                  </p:stCondLst>
                                  <p:childTnLst>
                                    <p:set>
                                      <p:cBhvr>
                                        <p:cTn id="14" dur="1" fill="hold">
                                          <p:stCondLst>
                                            <p:cond delay="0"/>
                                          </p:stCondLst>
                                        </p:cTn>
                                        <p:tgtEl>
                                          <p:spTgt spid="216"/>
                                        </p:tgtEl>
                                        <p:attrNameLst>
                                          <p:attrName>style.visibility</p:attrName>
                                        </p:attrNameLst>
                                      </p:cBhvr>
                                      <p:to>
                                        <p:strVal val="visible"/>
                                      </p:to>
                                    </p:set>
                                    <p:animEffect transition="in" filter="fade">
                                      <p:cBhvr>
                                        <p:cTn id="15" dur="300"/>
                                        <p:tgtEl>
                                          <p:spTgt spid="216"/>
                                        </p:tgtEl>
                                      </p:cBhvr>
                                    </p:animEffect>
                                  </p:childTnLst>
                                </p:cTn>
                              </p:par>
                            </p:childTnLst>
                          </p:cTn>
                        </p:par>
                        <p:par>
                          <p:cTn id="16" fill="hold">
                            <p:stCondLst>
                              <p:cond delay="900"/>
                            </p:stCondLst>
                            <p:childTnLst>
                              <p:par>
                                <p:cTn id="17" presetID="23" presetClass="entr" presetSubtype="16" fill="hold" nodeType="afterEffect">
                                  <p:stCondLst>
                                    <p:cond delay="0"/>
                                  </p:stCondLst>
                                  <p:childTnLst>
                                    <p:set>
                                      <p:cBhvr>
                                        <p:cTn id="18" dur="1" fill="hold">
                                          <p:stCondLst>
                                            <p:cond delay="0"/>
                                          </p:stCondLst>
                                        </p:cTn>
                                        <p:tgtEl>
                                          <p:spTgt spid="217"/>
                                        </p:tgtEl>
                                        <p:attrNameLst>
                                          <p:attrName>style.visibility</p:attrName>
                                        </p:attrNameLst>
                                      </p:cBhvr>
                                      <p:to>
                                        <p:strVal val="visible"/>
                                      </p:to>
                                    </p:set>
                                    <p:anim calcmode="lin" valueType="num">
                                      <p:cBhvr additive="base">
                                        <p:cTn id="19" dur="300"/>
                                        <p:tgtEl>
                                          <p:spTgt spid="217"/>
                                        </p:tgtEl>
                                        <p:attrNameLst>
                                          <p:attrName>ppt_w</p:attrName>
                                        </p:attrNameLst>
                                      </p:cBhvr>
                                      <p:tavLst>
                                        <p:tav tm="0">
                                          <p:val>
                                            <p:strVal val="0"/>
                                          </p:val>
                                        </p:tav>
                                        <p:tav tm="100000">
                                          <p:val>
                                            <p:strVal val="#ppt_w"/>
                                          </p:val>
                                        </p:tav>
                                      </p:tavLst>
                                    </p:anim>
                                    <p:anim calcmode="lin" valueType="num">
                                      <p:cBhvr additive="base">
                                        <p:cTn id="20" dur="300"/>
                                        <p:tgtEl>
                                          <p:spTgt spid="217"/>
                                        </p:tgtEl>
                                        <p:attrNameLst>
                                          <p:attrName>ppt_h</p:attrName>
                                        </p:attrNameLst>
                                      </p:cBhvr>
                                      <p:tavLst>
                                        <p:tav tm="0">
                                          <p:val>
                                            <p:strVal val="0"/>
                                          </p:val>
                                        </p:tav>
                                        <p:tav tm="100000">
                                          <p:val>
                                            <p:strVal val="#ppt_h"/>
                                          </p:val>
                                        </p:tav>
                                      </p:tavLst>
                                    </p:anim>
                                  </p:childTnLst>
                                </p:cTn>
                              </p:par>
                            </p:childTnLst>
                          </p:cTn>
                        </p:par>
                        <p:par>
                          <p:cTn id="21" fill="hold">
                            <p:stCondLst>
                              <p:cond delay="1200"/>
                            </p:stCondLst>
                            <p:childTnLst>
                              <p:par>
                                <p:cTn id="22" presetID="23" presetClass="entr" presetSubtype="16" fill="hold" nodeType="afterEffect">
                                  <p:stCondLst>
                                    <p:cond delay="0"/>
                                  </p:stCondLst>
                                  <p:childTnLst>
                                    <p:set>
                                      <p:cBhvr>
                                        <p:cTn id="23" dur="1" fill="hold">
                                          <p:stCondLst>
                                            <p:cond delay="0"/>
                                          </p:stCondLst>
                                        </p:cTn>
                                        <p:tgtEl>
                                          <p:spTgt spid="218"/>
                                        </p:tgtEl>
                                        <p:attrNameLst>
                                          <p:attrName>style.visibility</p:attrName>
                                        </p:attrNameLst>
                                      </p:cBhvr>
                                      <p:to>
                                        <p:strVal val="visible"/>
                                      </p:to>
                                    </p:set>
                                    <p:anim calcmode="lin" valueType="num">
                                      <p:cBhvr additive="base">
                                        <p:cTn id="24" dur="300"/>
                                        <p:tgtEl>
                                          <p:spTgt spid="218"/>
                                        </p:tgtEl>
                                        <p:attrNameLst>
                                          <p:attrName>ppt_w</p:attrName>
                                        </p:attrNameLst>
                                      </p:cBhvr>
                                      <p:tavLst>
                                        <p:tav tm="0">
                                          <p:val>
                                            <p:strVal val="0"/>
                                          </p:val>
                                        </p:tav>
                                        <p:tav tm="100000">
                                          <p:val>
                                            <p:strVal val="#ppt_w"/>
                                          </p:val>
                                        </p:tav>
                                      </p:tavLst>
                                    </p:anim>
                                    <p:anim calcmode="lin" valueType="num">
                                      <p:cBhvr additive="base">
                                        <p:cTn id="25" dur="300"/>
                                        <p:tgtEl>
                                          <p:spTgt spid="218"/>
                                        </p:tgtEl>
                                        <p:attrNameLst>
                                          <p:attrName>ppt_h</p:attrName>
                                        </p:attrNameLst>
                                      </p:cBhvr>
                                      <p:tavLst>
                                        <p:tav tm="0">
                                          <p:val>
                                            <p:strVal val="0"/>
                                          </p:val>
                                        </p:tav>
                                        <p:tav tm="100000">
                                          <p:val>
                                            <p:strVal val="#ppt_h"/>
                                          </p:val>
                                        </p:tav>
                                      </p:tavLst>
                                    </p:anim>
                                  </p:childTnLst>
                                </p:cTn>
                              </p:par>
                            </p:childTnLst>
                          </p:cTn>
                        </p:par>
                        <p:par>
                          <p:cTn id="26" fill="hold">
                            <p:stCondLst>
                              <p:cond delay="1500"/>
                            </p:stCondLst>
                            <p:childTnLst>
                              <p:par>
                                <p:cTn id="27" presetID="2" presetClass="entr" presetSubtype="2" fill="hold" nodeType="afterEffect">
                                  <p:stCondLst>
                                    <p:cond delay="0"/>
                                  </p:stCondLst>
                                  <p:childTnLst>
                                    <p:set>
                                      <p:cBhvr>
                                        <p:cTn id="28" dur="1" fill="hold">
                                          <p:stCondLst>
                                            <p:cond delay="0"/>
                                          </p:stCondLst>
                                        </p:cTn>
                                        <p:tgtEl>
                                          <p:spTgt spid="214"/>
                                        </p:tgtEl>
                                        <p:attrNameLst>
                                          <p:attrName>style.visibility</p:attrName>
                                        </p:attrNameLst>
                                      </p:cBhvr>
                                      <p:to>
                                        <p:strVal val="visible"/>
                                      </p:to>
                                    </p:set>
                                    <p:anim calcmode="lin" valueType="num">
                                      <p:cBhvr additive="base">
                                        <p:cTn id="29" dur="300"/>
                                        <p:tgtEl>
                                          <p:spTgt spid="214"/>
                                        </p:tgtEl>
                                        <p:attrNameLst>
                                          <p:attrName>ppt_x</p:attrName>
                                        </p:attrNameLst>
                                      </p:cBhvr>
                                      <p:tavLst>
                                        <p:tav tm="0">
                                          <p:val>
                                            <p:strVal val="#ppt_x+1"/>
                                          </p:val>
                                        </p:tav>
                                        <p:tav tm="100000">
                                          <p:val>
                                            <p:strVal val="#ppt_x"/>
                                          </p:val>
                                        </p:tav>
                                      </p:tavLst>
                                    </p:anim>
                                  </p:childTnLst>
                                </p:cTn>
                              </p:par>
                            </p:childTnLst>
                          </p:cTn>
                        </p:par>
                        <p:par>
                          <p:cTn id="30" fill="hold">
                            <p:stCondLst>
                              <p:cond delay="1800"/>
                            </p:stCondLst>
                            <p:childTnLst>
                              <p:par>
                                <p:cTn id="31" presetID="10" presetClass="entr" presetSubtype="0" fill="hold" nodeType="afterEffect">
                                  <p:stCondLst>
                                    <p:cond delay="0"/>
                                  </p:stCondLst>
                                  <p:childTnLst>
                                    <p:set>
                                      <p:cBhvr>
                                        <p:cTn id="32" dur="1" fill="hold">
                                          <p:stCondLst>
                                            <p:cond delay="0"/>
                                          </p:stCondLst>
                                        </p:cTn>
                                        <p:tgtEl>
                                          <p:spTgt spid="220"/>
                                        </p:tgtEl>
                                        <p:attrNameLst>
                                          <p:attrName>style.visibility</p:attrName>
                                        </p:attrNameLst>
                                      </p:cBhvr>
                                      <p:to>
                                        <p:strVal val="visible"/>
                                      </p:to>
                                    </p:set>
                                    <p:animEffect transition="in" filter="fade">
                                      <p:cBhvr>
                                        <p:cTn id="33" dur="300"/>
                                        <p:tgtEl>
                                          <p:spTgt spid="220"/>
                                        </p:tgtEl>
                                      </p:cBhvr>
                                    </p:animEffect>
                                  </p:childTnLst>
                                </p:cTn>
                              </p:par>
                              <p:par>
                                <p:cTn id="34" presetID="10" presetClass="entr" presetSubtype="0" fill="hold" nodeType="withEffect">
                                  <p:stCondLst>
                                    <p:cond delay="0"/>
                                  </p:stCondLst>
                                  <p:childTnLst>
                                    <p:set>
                                      <p:cBhvr>
                                        <p:cTn id="35" dur="1" fill="hold">
                                          <p:stCondLst>
                                            <p:cond delay="0"/>
                                          </p:stCondLst>
                                        </p:cTn>
                                        <p:tgtEl>
                                          <p:spTgt spid="225"/>
                                        </p:tgtEl>
                                        <p:attrNameLst>
                                          <p:attrName>style.visibility</p:attrName>
                                        </p:attrNameLst>
                                      </p:cBhvr>
                                      <p:to>
                                        <p:strVal val="visible"/>
                                      </p:to>
                                    </p:set>
                                    <p:animEffect transition="in" filter="fade">
                                      <p:cBhvr>
                                        <p:cTn id="36" dur="300"/>
                                        <p:tgtEl>
                                          <p:spTgt spid="225"/>
                                        </p:tgtEl>
                                      </p:cBhvr>
                                    </p:animEffect>
                                  </p:childTnLst>
                                </p:cTn>
                              </p:par>
                              <p:par>
                                <p:cTn id="37" presetID="23" presetClass="entr" presetSubtype="16" fill="hold" nodeType="withEffect">
                                  <p:stCondLst>
                                    <p:cond delay="0"/>
                                  </p:stCondLst>
                                  <p:childTnLst>
                                    <p:set>
                                      <p:cBhvr>
                                        <p:cTn id="38" dur="1" fill="hold">
                                          <p:stCondLst>
                                            <p:cond delay="0"/>
                                          </p:stCondLst>
                                        </p:cTn>
                                        <p:tgtEl>
                                          <p:spTgt spid="229"/>
                                        </p:tgtEl>
                                        <p:attrNameLst>
                                          <p:attrName>style.visibility</p:attrName>
                                        </p:attrNameLst>
                                      </p:cBhvr>
                                      <p:to>
                                        <p:strVal val="visible"/>
                                      </p:to>
                                    </p:set>
                                    <p:anim calcmode="lin" valueType="num">
                                      <p:cBhvr additive="base">
                                        <p:cTn id="39" dur="300"/>
                                        <p:tgtEl>
                                          <p:spTgt spid="229"/>
                                        </p:tgtEl>
                                        <p:attrNameLst>
                                          <p:attrName>ppt_w</p:attrName>
                                        </p:attrNameLst>
                                      </p:cBhvr>
                                      <p:tavLst>
                                        <p:tav tm="0">
                                          <p:val>
                                            <p:strVal val="0"/>
                                          </p:val>
                                        </p:tav>
                                        <p:tav tm="100000">
                                          <p:val>
                                            <p:strVal val="#ppt_w"/>
                                          </p:val>
                                        </p:tav>
                                      </p:tavLst>
                                    </p:anim>
                                    <p:anim calcmode="lin" valueType="num">
                                      <p:cBhvr additive="base">
                                        <p:cTn id="40" dur="300"/>
                                        <p:tgtEl>
                                          <p:spTgt spid="229"/>
                                        </p:tgtEl>
                                        <p:attrNameLst>
                                          <p:attrName>ppt_h</p:attrName>
                                        </p:attrNameLst>
                                      </p:cBhvr>
                                      <p:tavLst>
                                        <p:tav tm="0">
                                          <p:val>
                                            <p:strVal val="0"/>
                                          </p:val>
                                        </p:tav>
                                        <p:tav tm="100000">
                                          <p:val>
                                            <p:strVal val="#ppt_h"/>
                                          </p:val>
                                        </p:tav>
                                      </p:tavLst>
                                    </p:anim>
                                  </p:childTnLst>
                                </p:cTn>
                              </p:par>
                              <p:par>
                                <p:cTn id="41" presetID="10" presetClass="entr" presetSubtype="0" fill="hold" nodeType="withEffect">
                                  <p:stCondLst>
                                    <p:cond delay="0"/>
                                  </p:stCondLst>
                                  <p:childTnLst>
                                    <p:set>
                                      <p:cBhvr>
                                        <p:cTn id="42" dur="1" fill="hold">
                                          <p:stCondLst>
                                            <p:cond delay="0"/>
                                          </p:stCondLst>
                                        </p:cTn>
                                        <p:tgtEl>
                                          <p:spTgt spid="234"/>
                                        </p:tgtEl>
                                        <p:attrNameLst>
                                          <p:attrName>style.visibility</p:attrName>
                                        </p:attrNameLst>
                                      </p:cBhvr>
                                      <p:to>
                                        <p:strVal val="visible"/>
                                      </p:to>
                                    </p:set>
                                    <p:animEffect transition="in" filter="fade">
                                      <p:cBhvr>
                                        <p:cTn id="43" dur="300"/>
                                        <p:tgtEl>
                                          <p:spTgt spid="234"/>
                                        </p:tgtEl>
                                      </p:cBhvr>
                                    </p:animEffect>
                                  </p:childTnLst>
                                </p:cTn>
                              </p:par>
                              <p:par>
                                <p:cTn id="44" presetID="10" presetClass="entr" presetSubtype="0" fill="hold" nodeType="withEffect">
                                  <p:stCondLst>
                                    <p:cond delay="0"/>
                                  </p:stCondLst>
                                  <p:childTnLst>
                                    <p:set>
                                      <p:cBhvr>
                                        <p:cTn id="45" dur="1" fill="hold">
                                          <p:stCondLst>
                                            <p:cond delay="0"/>
                                          </p:stCondLst>
                                        </p:cTn>
                                        <p:tgtEl>
                                          <p:spTgt spid="243"/>
                                        </p:tgtEl>
                                        <p:attrNameLst>
                                          <p:attrName>style.visibility</p:attrName>
                                        </p:attrNameLst>
                                      </p:cBhvr>
                                      <p:to>
                                        <p:strVal val="visible"/>
                                      </p:to>
                                    </p:set>
                                    <p:animEffect transition="in" filter="fade">
                                      <p:cBhvr>
                                        <p:cTn id="46" dur="300"/>
                                        <p:tgtEl>
                                          <p:spTgt spid="243"/>
                                        </p:tgtEl>
                                      </p:cBhvr>
                                    </p:animEffect>
                                  </p:childTnLst>
                                </p:cTn>
                              </p:par>
                            </p:childTnLst>
                          </p:cTn>
                        </p:par>
                        <p:par>
                          <p:cTn id="47" fill="hold">
                            <p:stCondLst>
                              <p:cond delay="2100"/>
                            </p:stCondLst>
                            <p:childTnLst>
                              <p:par>
                                <p:cTn id="48" presetID="10" presetClass="entr" presetSubtype="0" fill="hold" nodeType="afterEffect">
                                  <p:stCondLst>
                                    <p:cond delay="0"/>
                                  </p:stCondLst>
                                  <p:childTnLst>
                                    <p:set>
                                      <p:cBhvr>
                                        <p:cTn id="49" dur="1" fill="hold">
                                          <p:stCondLst>
                                            <p:cond delay="0"/>
                                          </p:stCondLst>
                                        </p:cTn>
                                        <p:tgtEl>
                                          <p:spTgt spid="221"/>
                                        </p:tgtEl>
                                        <p:attrNameLst>
                                          <p:attrName>style.visibility</p:attrName>
                                        </p:attrNameLst>
                                      </p:cBhvr>
                                      <p:to>
                                        <p:strVal val="visible"/>
                                      </p:to>
                                    </p:set>
                                    <p:animEffect transition="in" filter="fade">
                                      <p:cBhvr>
                                        <p:cTn id="50" dur="300"/>
                                        <p:tgtEl>
                                          <p:spTgt spid="221"/>
                                        </p:tgtEl>
                                      </p:cBhvr>
                                    </p:animEffect>
                                  </p:childTnLst>
                                </p:cTn>
                              </p:par>
                              <p:par>
                                <p:cTn id="51" presetID="10" presetClass="entr" presetSubtype="0" fill="hold" nodeType="withEffect">
                                  <p:stCondLst>
                                    <p:cond delay="0"/>
                                  </p:stCondLst>
                                  <p:childTnLst>
                                    <p:set>
                                      <p:cBhvr>
                                        <p:cTn id="52" dur="1" fill="hold">
                                          <p:stCondLst>
                                            <p:cond delay="0"/>
                                          </p:stCondLst>
                                        </p:cTn>
                                        <p:tgtEl>
                                          <p:spTgt spid="226"/>
                                        </p:tgtEl>
                                        <p:attrNameLst>
                                          <p:attrName>style.visibility</p:attrName>
                                        </p:attrNameLst>
                                      </p:cBhvr>
                                      <p:to>
                                        <p:strVal val="visible"/>
                                      </p:to>
                                    </p:set>
                                    <p:animEffect transition="in" filter="fade">
                                      <p:cBhvr>
                                        <p:cTn id="53" dur="300"/>
                                        <p:tgtEl>
                                          <p:spTgt spid="226"/>
                                        </p:tgtEl>
                                      </p:cBhvr>
                                    </p:animEffect>
                                  </p:childTnLst>
                                </p:cTn>
                              </p:par>
                              <p:par>
                                <p:cTn id="54" presetID="10" presetClass="entr" presetSubtype="0" fill="hold" nodeType="withEffect">
                                  <p:stCondLst>
                                    <p:cond delay="0"/>
                                  </p:stCondLst>
                                  <p:childTnLst>
                                    <p:set>
                                      <p:cBhvr>
                                        <p:cTn id="55" dur="1" fill="hold">
                                          <p:stCondLst>
                                            <p:cond delay="0"/>
                                          </p:stCondLst>
                                        </p:cTn>
                                        <p:tgtEl>
                                          <p:spTgt spid="230"/>
                                        </p:tgtEl>
                                        <p:attrNameLst>
                                          <p:attrName>style.visibility</p:attrName>
                                        </p:attrNameLst>
                                      </p:cBhvr>
                                      <p:to>
                                        <p:strVal val="visible"/>
                                      </p:to>
                                    </p:set>
                                    <p:animEffect transition="in" filter="fade">
                                      <p:cBhvr>
                                        <p:cTn id="56" dur="300"/>
                                        <p:tgtEl>
                                          <p:spTgt spid="230"/>
                                        </p:tgtEl>
                                      </p:cBhvr>
                                    </p:animEffect>
                                  </p:childTnLst>
                                </p:cTn>
                              </p:par>
                              <p:par>
                                <p:cTn id="57" presetID="10" presetClass="entr" presetSubtype="0" fill="hold" nodeType="withEffect">
                                  <p:stCondLst>
                                    <p:cond delay="0"/>
                                  </p:stCondLst>
                                  <p:childTnLst>
                                    <p:set>
                                      <p:cBhvr>
                                        <p:cTn id="58" dur="1" fill="hold">
                                          <p:stCondLst>
                                            <p:cond delay="0"/>
                                          </p:stCondLst>
                                        </p:cTn>
                                        <p:tgtEl>
                                          <p:spTgt spid="235"/>
                                        </p:tgtEl>
                                        <p:attrNameLst>
                                          <p:attrName>style.visibility</p:attrName>
                                        </p:attrNameLst>
                                      </p:cBhvr>
                                      <p:to>
                                        <p:strVal val="visible"/>
                                      </p:to>
                                    </p:set>
                                    <p:animEffect transition="in" filter="fade">
                                      <p:cBhvr>
                                        <p:cTn id="59" dur="300"/>
                                        <p:tgtEl>
                                          <p:spTgt spid="235"/>
                                        </p:tgtEl>
                                      </p:cBhvr>
                                    </p:animEffect>
                                  </p:childTnLst>
                                </p:cTn>
                              </p:par>
                              <p:par>
                                <p:cTn id="60" presetID="10" presetClass="entr" presetSubtype="0" fill="hold" nodeType="withEffect">
                                  <p:stCondLst>
                                    <p:cond delay="0"/>
                                  </p:stCondLst>
                                  <p:childTnLst>
                                    <p:set>
                                      <p:cBhvr>
                                        <p:cTn id="61" dur="1" fill="hold">
                                          <p:stCondLst>
                                            <p:cond delay="0"/>
                                          </p:stCondLst>
                                        </p:cTn>
                                        <p:tgtEl>
                                          <p:spTgt spid="244"/>
                                        </p:tgtEl>
                                        <p:attrNameLst>
                                          <p:attrName>style.visibility</p:attrName>
                                        </p:attrNameLst>
                                      </p:cBhvr>
                                      <p:to>
                                        <p:strVal val="visible"/>
                                      </p:to>
                                    </p:set>
                                    <p:animEffect transition="in" filter="fade">
                                      <p:cBhvr>
                                        <p:cTn id="62" dur="300"/>
                                        <p:tgtEl>
                                          <p:spTgt spid="244"/>
                                        </p:tgtEl>
                                      </p:cBhvr>
                                    </p:animEffect>
                                  </p:childTnLst>
                                </p:cTn>
                              </p:par>
                            </p:childTnLst>
                          </p:cTn>
                        </p:par>
                        <p:par>
                          <p:cTn id="63" fill="hold">
                            <p:stCondLst>
                              <p:cond delay="2400"/>
                            </p:stCondLst>
                            <p:childTnLst>
                              <p:par>
                                <p:cTn id="64" presetID="23" presetClass="entr" presetSubtype="16" fill="hold" nodeType="afterEffect">
                                  <p:stCondLst>
                                    <p:cond delay="0"/>
                                  </p:stCondLst>
                                  <p:childTnLst>
                                    <p:set>
                                      <p:cBhvr>
                                        <p:cTn id="65" dur="1" fill="hold">
                                          <p:stCondLst>
                                            <p:cond delay="0"/>
                                          </p:stCondLst>
                                        </p:cTn>
                                        <p:tgtEl>
                                          <p:spTgt spid="222"/>
                                        </p:tgtEl>
                                        <p:attrNameLst>
                                          <p:attrName>style.visibility</p:attrName>
                                        </p:attrNameLst>
                                      </p:cBhvr>
                                      <p:to>
                                        <p:strVal val="visible"/>
                                      </p:to>
                                    </p:set>
                                    <p:anim calcmode="lin" valueType="num">
                                      <p:cBhvr additive="base">
                                        <p:cTn id="66" dur="300"/>
                                        <p:tgtEl>
                                          <p:spTgt spid="222"/>
                                        </p:tgtEl>
                                        <p:attrNameLst>
                                          <p:attrName>ppt_w</p:attrName>
                                        </p:attrNameLst>
                                      </p:cBhvr>
                                      <p:tavLst>
                                        <p:tav tm="0">
                                          <p:val>
                                            <p:strVal val="0"/>
                                          </p:val>
                                        </p:tav>
                                        <p:tav tm="100000">
                                          <p:val>
                                            <p:strVal val="#ppt_w"/>
                                          </p:val>
                                        </p:tav>
                                      </p:tavLst>
                                    </p:anim>
                                    <p:anim calcmode="lin" valueType="num">
                                      <p:cBhvr additive="base">
                                        <p:cTn id="67" dur="300"/>
                                        <p:tgtEl>
                                          <p:spTgt spid="222"/>
                                        </p:tgtEl>
                                        <p:attrNameLst>
                                          <p:attrName>ppt_h</p:attrName>
                                        </p:attrNameLst>
                                      </p:cBhvr>
                                      <p:tavLst>
                                        <p:tav tm="0">
                                          <p:val>
                                            <p:strVal val="0"/>
                                          </p:val>
                                        </p:tav>
                                        <p:tav tm="100000">
                                          <p:val>
                                            <p:strVal val="#ppt_h"/>
                                          </p:val>
                                        </p:tav>
                                      </p:tavLst>
                                    </p:anim>
                                  </p:childTnLst>
                                </p:cTn>
                              </p:par>
                              <p:par>
                                <p:cTn id="68" presetID="23" presetClass="entr" presetSubtype="16" fill="hold" nodeType="withEffect">
                                  <p:stCondLst>
                                    <p:cond delay="0"/>
                                  </p:stCondLst>
                                  <p:childTnLst>
                                    <p:set>
                                      <p:cBhvr>
                                        <p:cTn id="69" dur="1" fill="hold">
                                          <p:stCondLst>
                                            <p:cond delay="0"/>
                                          </p:stCondLst>
                                        </p:cTn>
                                        <p:tgtEl>
                                          <p:spTgt spid="227"/>
                                        </p:tgtEl>
                                        <p:attrNameLst>
                                          <p:attrName>style.visibility</p:attrName>
                                        </p:attrNameLst>
                                      </p:cBhvr>
                                      <p:to>
                                        <p:strVal val="visible"/>
                                      </p:to>
                                    </p:set>
                                    <p:anim calcmode="lin" valueType="num">
                                      <p:cBhvr additive="base">
                                        <p:cTn id="70" dur="300"/>
                                        <p:tgtEl>
                                          <p:spTgt spid="227"/>
                                        </p:tgtEl>
                                        <p:attrNameLst>
                                          <p:attrName>ppt_w</p:attrName>
                                        </p:attrNameLst>
                                      </p:cBhvr>
                                      <p:tavLst>
                                        <p:tav tm="0">
                                          <p:val>
                                            <p:strVal val="0"/>
                                          </p:val>
                                        </p:tav>
                                        <p:tav tm="100000">
                                          <p:val>
                                            <p:strVal val="#ppt_w"/>
                                          </p:val>
                                        </p:tav>
                                      </p:tavLst>
                                    </p:anim>
                                    <p:anim calcmode="lin" valueType="num">
                                      <p:cBhvr additive="base">
                                        <p:cTn id="71" dur="300"/>
                                        <p:tgtEl>
                                          <p:spTgt spid="227"/>
                                        </p:tgtEl>
                                        <p:attrNameLst>
                                          <p:attrName>ppt_h</p:attrName>
                                        </p:attrNameLst>
                                      </p:cBhvr>
                                      <p:tavLst>
                                        <p:tav tm="0">
                                          <p:val>
                                            <p:strVal val="0"/>
                                          </p:val>
                                        </p:tav>
                                        <p:tav tm="100000">
                                          <p:val>
                                            <p:strVal val="#ppt_h"/>
                                          </p:val>
                                        </p:tav>
                                      </p:tavLst>
                                    </p:anim>
                                  </p:childTnLst>
                                </p:cTn>
                              </p:par>
                              <p:par>
                                <p:cTn id="72" presetID="23" presetClass="entr" presetSubtype="16" fill="hold" nodeType="withEffect">
                                  <p:stCondLst>
                                    <p:cond delay="0"/>
                                  </p:stCondLst>
                                  <p:childTnLst>
                                    <p:set>
                                      <p:cBhvr>
                                        <p:cTn id="73" dur="1" fill="hold">
                                          <p:stCondLst>
                                            <p:cond delay="0"/>
                                          </p:stCondLst>
                                        </p:cTn>
                                        <p:tgtEl>
                                          <p:spTgt spid="231"/>
                                        </p:tgtEl>
                                        <p:attrNameLst>
                                          <p:attrName>style.visibility</p:attrName>
                                        </p:attrNameLst>
                                      </p:cBhvr>
                                      <p:to>
                                        <p:strVal val="visible"/>
                                      </p:to>
                                    </p:set>
                                    <p:anim calcmode="lin" valueType="num">
                                      <p:cBhvr additive="base">
                                        <p:cTn id="74" dur="300"/>
                                        <p:tgtEl>
                                          <p:spTgt spid="231"/>
                                        </p:tgtEl>
                                        <p:attrNameLst>
                                          <p:attrName>ppt_w</p:attrName>
                                        </p:attrNameLst>
                                      </p:cBhvr>
                                      <p:tavLst>
                                        <p:tav tm="0">
                                          <p:val>
                                            <p:strVal val="0"/>
                                          </p:val>
                                        </p:tav>
                                        <p:tav tm="100000">
                                          <p:val>
                                            <p:strVal val="#ppt_w"/>
                                          </p:val>
                                        </p:tav>
                                      </p:tavLst>
                                    </p:anim>
                                    <p:anim calcmode="lin" valueType="num">
                                      <p:cBhvr additive="base">
                                        <p:cTn id="75" dur="300"/>
                                        <p:tgtEl>
                                          <p:spTgt spid="231"/>
                                        </p:tgtEl>
                                        <p:attrNameLst>
                                          <p:attrName>ppt_h</p:attrName>
                                        </p:attrNameLst>
                                      </p:cBhvr>
                                      <p:tavLst>
                                        <p:tav tm="0">
                                          <p:val>
                                            <p:strVal val="0"/>
                                          </p:val>
                                        </p:tav>
                                        <p:tav tm="100000">
                                          <p:val>
                                            <p:strVal val="#ppt_h"/>
                                          </p:val>
                                        </p:tav>
                                      </p:tavLst>
                                    </p:anim>
                                  </p:childTnLst>
                                </p:cTn>
                              </p:par>
                              <p:par>
                                <p:cTn id="76" presetID="23" presetClass="entr" presetSubtype="16" fill="hold" nodeType="withEffect">
                                  <p:stCondLst>
                                    <p:cond delay="0"/>
                                  </p:stCondLst>
                                  <p:childTnLst>
                                    <p:set>
                                      <p:cBhvr>
                                        <p:cTn id="77" dur="1" fill="hold">
                                          <p:stCondLst>
                                            <p:cond delay="0"/>
                                          </p:stCondLst>
                                        </p:cTn>
                                        <p:tgtEl>
                                          <p:spTgt spid="236"/>
                                        </p:tgtEl>
                                        <p:attrNameLst>
                                          <p:attrName>style.visibility</p:attrName>
                                        </p:attrNameLst>
                                      </p:cBhvr>
                                      <p:to>
                                        <p:strVal val="visible"/>
                                      </p:to>
                                    </p:set>
                                    <p:anim calcmode="lin" valueType="num">
                                      <p:cBhvr additive="base">
                                        <p:cTn id="78" dur="350"/>
                                        <p:tgtEl>
                                          <p:spTgt spid="236"/>
                                        </p:tgtEl>
                                        <p:attrNameLst>
                                          <p:attrName>ppt_w</p:attrName>
                                        </p:attrNameLst>
                                      </p:cBhvr>
                                      <p:tavLst>
                                        <p:tav tm="0">
                                          <p:val>
                                            <p:strVal val="0"/>
                                          </p:val>
                                        </p:tav>
                                        <p:tav tm="100000">
                                          <p:val>
                                            <p:strVal val="#ppt_w"/>
                                          </p:val>
                                        </p:tav>
                                      </p:tavLst>
                                    </p:anim>
                                    <p:anim calcmode="lin" valueType="num">
                                      <p:cBhvr additive="base">
                                        <p:cTn id="79" dur="350"/>
                                        <p:tgtEl>
                                          <p:spTgt spid="236"/>
                                        </p:tgtEl>
                                        <p:attrNameLst>
                                          <p:attrName>ppt_h</p:attrName>
                                        </p:attrNameLst>
                                      </p:cBhvr>
                                      <p:tavLst>
                                        <p:tav tm="0">
                                          <p:val>
                                            <p:strVal val="0"/>
                                          </p:val>
                                        </p:tav>
                                        <p:tav tm="100000">
                                          <p:val>
                                            <p:strVal val="#ppt_h"/>
                                          </p:val>
                                        </p:tav>
                                      </p:tavLst>
                                    </p:anim>
                                  </p:childTnLst>
                                </p:cTn>
                              </p:par>
                              <p:par>
                                <p:cTn id="80" presetID="23" presetClass="entr" presetSubtype="16" fill="hold" nodeType="withEffect">
                                  <p:stCondLst>
                                    <p:cond delay="0"/>
                                  </p:stCondLst>
                                  <p:childTnLst>
                                    <p:set>
                                      <p:cBhvr>
                                        <p:cTn id="81" dur="1" fill="hold">
                                          <p:stCondLst>
                                            <p:cond delay="0"/>
                                          </p:stCondLst>
                                        </p:cTn>
                                        <p:tgtEl>
                                          <p:spTgt spid="245"/>
                                        </p:tgtEl>
                                        <p:attrNameLst>
                                          <p:attrName>style.visibility</p:attrName>
                                        </p:attrNameLst>
                                      </p:cBhvr>
                                      <p:to>
                                        <p:strVal val="visible"/>
                                      </p:to>
                                    </p:set>
                                    <p:anim calcmode="lin" valueType="num">
                                      <p:cBhvr additive="base">
                                        <p:cTn id="82" dur="300"/>
                                        <p:tgtEl>
                                          <p:spTgt spid="245"/>
                                        </p:tgtEl>
                                        <p:attrNameLst>
                                          <p:attrName>ppt_w</p:attrName>
                                        </p:attrNameLst>
                                      </p:cBhvr>
                                      <p:tavLst>
                                        <p:tav tm="0">
                                          <p:val>
                                            <p:strVal val="0"/>
                                          </p:val>
                                        </p:tav>
                                        <p:tav tm="100000">
                                          <p:val>
                                            <p:strVal val="#ppt_w"/>
                                          </p:val>
                                        </p:tav>
                                      </p:tavLst>
                                    </p:anim>
                                    <p:anim calcmode="lin" valueType="num">
                                      <p:cBhvr additive="base">
                                        <p:cTn id="83" dur="300"/>
                                        <p:tgtEl>
                                          <p:spTgt spid="245"/>
                                        </p:tgtEl>
                                        <p:attrNameLst>
                                          <p:attrName>ppt_h</p:attrName>
                                        </p:attrNameLst>
                                      </p:cBhvr>
                                      <p:tavLst>
                                        <p:tav tm="0">
                                          <p:val>
                                            <p:strVal val="0"/>
                                          </p:val>
                                        </p:tav>
                                        <p:tav tm="100000">
                                          <p:val>
                                            <p:strVal val="#ppt_h"/>
                                          </p:val>
                                        </p:tav>
                                      </p:tavLst>
                                    </p:anim>
                                  </p:childTnLst>
                                </p:cTn>
                              </p:par>
                            </p:childTnLst>
                          </p:cTn>
                        </p:par>
                        <p:par>
                          <p:cTn id="84" fill="hold">
                            <p:stCondLst>
                              <p:cond delay="2750"/>
                            </p:stCondLst>
                            <p:childTnLst>
                              <p:par>
                                <p:cTn id="85" presetID="23" presetClass="entr" presetSubtype="16" fill="hold" nodeType="afterEffect">
                                  <p:stCondLst>
                                    <p:cond delay="0"/>
                                  </p:stCondLst>
                                  <p:childTnLst>
                                    <p:set>
                                      <p:cBhvr>
                                        <p:cTn id="86" dur="1" fill="hold">
                                          <p:stCondLst>
                                            <p:cond delay="0"/>
                                          </p:stCondLst>
                                        </p:cTn>
                                        <p:tgtEl>
                                          <p:spTgt spid="223"/>
                                        </p:tgtEl>
                                        <p:attrNameLst>
                                          <p:attrName>style.visibility</p:attrName>
                                        </p:attrNameLst>
                                      </p:cBhvr>
                                      <p:to>
                                        <p:strVal val="visible"/>
                                      </p:to>
                                    </p:set>
                                    <p:anim calcmode="lin" valueType="num">
                                      <p:cBhvr additive="base">
                                        <p:cTn id="87" dur="300"/>
                                        <p:tgtEl>
                                          <p:spTgt spid="223"/>
                                        </p:tgtEl>
                                        <p:attrNameLst>
                                          <p:attrName>ppt_w</p:attrName>
                                        </p:attrNameLst>
                                      </p:cBhvr>
                                      <p:tavLst>
                                        <p:tav tm="0">
                                          <p:val>
                                            <p:strVal val="0"/>
                                          </p:val>
                                        </p:tav>
                                        <p:tav tm="100000">
                                          <p:val>
                                            <p:strVal val="#ppt_w"/>
                                          </p:val>
                                        </p:tav>
                                      </p:tavLst>
                                    </p:anim>
                                    <p:anim calcmode="lin" valueType="num">
                                      <p:cBhvr additive="base">
                                        <p:cTn id="88" dur="300"/>
                                        <p:tgtEl>
                                          <p:spTgt spid="223"/>
                                        </p:tgtEl>
                                        <p:attrNameLst>
                                          <p:attrName>ppt_h</p:attrName>
                                        </p:attrNameLst>
                                      </p:cBhvr>
                                      <p:tavLst>
                                        <p:tav tm="0">
                                          <p:val>
                                            <p:strVal val="0"/>
                                          </p:val>
                                        </p:tav>
                                        <p:tav tm="100000">
                                          <p:val>
                                            <p:strVal val="#ppt_h"/>
                                          </p:val>
                                        </p:tav>
                                      </p:tavLst>
                                    </p:anim>
                                  </p:childTnLst>
                                </p:cTn>
                              </p:par>
                              <p:par>
                                <p:cTn id="89" presetID="23" presetClass="entr" presetSubtype="16" fill="hold" nodeType="withEffect">
                                  <p:stCondLst>
                                    <p:cond delay="0"/>
                                  </p:stCondLst>
                                  <p:childTnLst>
                                    <p:set>
                                      <p:cBhvr>
                                        <p:cTn id="90" dur="1" fill="hold">
                                          <p:stCondLst>
                                            <p:cond delay="0"/>
                                          </p:stCondLst>
                                        </p:cTn>
                                        <p:tgtEl>
                                          <p:spTgt spid="232"/>
                                        </p:tgtEl>
                                        <p:attrNameLst>
                                          <p:attrName>style.visibility</p:attrName>
                                        </p:attrNameLst>
                                      </p:cBhvr>
                                      <p:to>
                                        <p:strVal val="visible"/>
                                      </p:to>
                                    </p:set>
                                    <p:anim calcmode="lin" valueType="num">
                                      <p:cBhvr additive="base">
                                        <p:cTn id="91" dur="300"/>
                                        <p:tgtEl>
                                          <p:spTgt spid="232"/>
                                        </p:tgtEl>
                                        <p:attrNameLst>
                                          <p:attrName>ppt_w</p:attrName>
                                        </p:attrNameLst>
                                      </p:cBhvr>
                                      <p:tavLst>
                                        <p:tav tm="0">
                                          <p:val>
                                            <p:strVal val="0"/>
                                          </p:val>
                                        </p:tav>
                                        <p:tav tm="100000">
                                          <p:val>
                                            <p:strVal val="#ppt_w"/>
                                          </p:val>
                                        </p:tav>
                                      </p:tavLst>
                                    </p:anim>
                                    <p:anim calcmode="lin" valueType="num">
                                      <p:cBhvr additive="base">
                                        <p:cTn id="92" dur="300"/>
                                        <p:tgtEl>
                                          <p:spTgt spid="232"/>
                                        </p:tgtEl>
                                        <p:attrNameLst>
                                          <p:attrName>ppt_h</p:attrName>
                                        </p:attrNameLst>
                                      </p:cBhvr>
                                      <p:tavLst>
                                        <p:tav tm="0">
                                          <p:val>
                                            <p:strVal val="0"/>
                                          </p:val>
                                        </p:tav>
                                        <p:tav tm="100000">
                                          <p:val>
                                            <p:strVal val="#ppt_h"/>
                                          </p:val>
                                        </p:tav>
                                      </p:tavLst>
                                    </p:anim>
                                  </p:childTnLst>
                                </p:cTn>
                              </p:par>
                              <p:par>
                                <p:cTn id="93" presetID="23" presetClass="entr" presetSubtype="16" fill="hold" nodeType="withEffect">
                                  <p:stCondLst>
                                    <p:cond delay="0"/>
                                  </p:stCondLst>
                                  <p:childTnLst>
                                    <p:set>
                                      <p:cBhvr>
                                        <p:cTn id="94" dur="1" fill="hold">
                                          <p:stCondLst>
                                            <p:cond delay="0"/>
                                          </p:stCondLst>
                                        </p:cTn>
                                        <p:tgtEl>
                                          <p:spTgt spid="237"/>
                                        </p:tgtEl>
                                        <p:attrNameLst>
                                          <p:attrName>style.visibility</p:attrName>
                                        </p:attrNameLst>
                                      </p:cBhvr>
                                      <p:to>
                                        <p:strVal val="visible"/>
                                      </p:to>
                                    </p:set>
                                    <p:anim calcmode="lin" valueType="num">
                                      <p:cBhvr additive="base">
                                        <p:cTn id="95" dur="300"/>
                                        <p:tgtEl>
                                          <p:spTgt spid="237"/>
                                        </p:tgtEl>
                                        <p:attrNameLst>
                                          <p:attrName>ppt_w</p:attrName>
                                        </p:attrNameLst>
                                      </p:cBhvr>
                                      <p:tavLst>
                                        <p:tav tm="0">
                                          <p:val>
                                            <p:strVal val="0"/>
                                          </p:val>
                                        </p:tav>
                                        <p:tav tm="100000">
                                          <p:val>
                                            <p:strVal val="#ppt_w"/>
                                          </p:val>
                                        </p:tav>
                                      </p:tavLst>
                                    </p:anim>
                                    <p:anim calcmode="lin" valueType="num">
                                      <p:cBhvr additive="base">
                                        <p:cTn id="96" dur="300"/>
                                        <p:tgtEl>
                                          <p:spTgt spid="237"/>
                                        </p:tgtEl>
                                        <p:attrNameLst>
                                          <p:attrName>ppt_h</p:attrName>
                                        </p:attrNameLst>
                                      </p:cBhvr>
                                      <p:tavLst>
                                        <p:tav tm="0">
                                          <p:val>
                                            <p:strVal val="0"/>
                                          </p:val>
                                        </p:tav>
                                        <p:tav tm="100000">
                                          <p:val>
                                            <p:strVal val="#ppt_h"/>
                                          </p:val>
                                        </p:tav>
                                      </p:tavLst>
                                    </p:anim>
                                  </p:childTnLst>
                                </p:cTn>
                              </p:par>
                              <p:par>
                                <p:cTn id="97" presetID="23" presetClass="entr" presetSubtype="16" fill="hold" nodeType="withEffect">
                                  <p:stCondLst>
                                    <p:cond delay="0"/>
                                  </p:stCondLst>
                                  <p:childTnLst>
                                    <p:set>
                                      <p:cBhvr>
                                        <p:cTn id="98" dur="1" fill="hold">
                                          <p:stCondLst>
                                            <p:cond delay="0"/>
                                          </p:stCondLst>
                                        </p:cTn>
                                        <p:tgtEl>
                                          <p:spTgt spid="238"/>
                                        </p:tgtEl>
                                        <p:attrNameLst>
                                          <p:attrName>style.visibility</p:attrName>
                                        </p:attrNameLst>
                                      </p:cBhvr>
                                      <p:to>
                                        <p:strVal val="visible"/>
                                      </p:to>
                                    </p:set>
                                    <p:anim calcmode="lin" valueType="num">
                                      <p:cBhvr additive="base">
                                        <p:cTn id="99" dur="300"/>
                                        <p:tgtEl>
                                          <p:spTgt spid="238"/>
                                        </p:tgtEl>
                                        <p:attrNameLst>
                                          <p:attrName>ppt_w</p:attrName>
                                        </p:attrNameLst>
                                      </p:cBhvr>
                                      <p:tavLst>
                                        <p:tav tm="0">
                                          <p:val>
                                            <p:strVal val="0"/>
                                          </p:val>
                                        </p:tav>
                                        <p:tav tm="100000">
                                          <p:val>
                                            <p:strVal val="#ppt_w"/>
                                          </p:val>
                                        </p:tav>
                                      </p:tavLst>
                                    </p:anim>
                                    <p:anim calcmode="lin" valueType="num">
                                      <p:cBhvr additive="base">
                                        <p:cTn id="100" dur="300"/>
                                        <p:tgtEl>
                                          <p:spTgt spid="238"/>
                                        </p:tgtEl>
                                        <p:attrNameLst>
                                          <p:attrName>ppt_h</p:attrName>
                                        </p:attrNameLst>
                                      </p:cBhvr>
                                      <p:tavLst>
                                        <p:tav tm="0">
                                          <p:val>
                                            <p:strVal val="0"/>
                                          </p:val>
                                        </p:tav>
                                        <p:tav tm="100000">
                                          <p:val>
                                            <p:strVal val="#ppt_h"/>
                                          </p:val>
                                        </p:tav>
                                      </p:tavLst>
                                    </p:anim>
                                  </p:childTnLst>
                                </p:cTn>
                              </p:par>
                              <p:par>
                                <p:cTn id="101" presetID="23" presetClass="entr" presetSubtype="16" fill="hold" nodeType="withEffect">
                                  <p:stCondLst>
                                    <p:cond delay="0"/>
                                  </p:stCondLst>
                                  <p:childTnLst>
                                    <p:set>
                                      <p:cBhvr>
                                        <p:cTn id="102" dur="1" fill="hold">
                                          <p:stCondLst>
                                            <p:cond delay="0"/>
                                          </p:stCondLst>
                                        </p:cTn>
                                        <p:tgtEl>
                                          <p:spTgt spid="246"/>
                                        </p:tgtEl>
                                        <p:attrNameLst>
                                          <p:attrName>style.visibility</p:attrName>
                                        </p:attrNameLst>
                                      </p:cBhvr>
                                      <p:to>
                                        <p:strVal val="visible"/>
                                      </p:to>
                                    </p:set>
                                    <p:anim calcmode="lin" valueType="num">
                                      <p:cBhvr additive="base">
                                        <p:cTn id="103" dur="300"/>
                                        <p:tgtEl>
                                          <p:spTgt spid="246"/>
                                        </p:tgtEl>
                                        <p:attrNameLst>
                                          <p:attrName>ppt_w</p:attrName>
                                        </p:attrNameLst>
                                      </p:cBhvr>
                                      <p:tavLst>
                                        <p:tav tm="0">
                                          <p:val>
                                            <p:strVal val="0"/>
                                          </p:val>
                                        </p:tav>
                                        <p:tav tm="100000">
                                          <p:val>
                                            <p:strVal val="#ppt_w"/>
                                          </p:val>
                                        </p:tav>
                                      </p:tavLst>
                                    </p:anim>
                                    <p:anim calcmode="lin" valueType="num">
                                      <p:cBhvr additive="base">
                                        <p:cTn id="104" dur="300"/>
                                        <p:tgtEl>
                                          <p:spTgt spid="246"/>
                                        </p:tgtEl>
                                        <p:attrNameLst>
                                          <p:attrName>ppt_h</p:attrName>
                                        </p:attrNameLst>
                                      </p:cBhvr>
                                      <p:tavLst>
                                        <p:tav tm="0">
                                          <p:val>
                                            <p:strVal val="0"/>
                                          </p:val>
                                        </p:tav>
                                        <p:tav tm="100000">
                                          <p:val>
                                            <p:strVal val="#ppt_h"/>
                                          </p:val>
                                        </p:tav>
                                      </p:tavLst>
                                    </p:anim>
                                  </p:childTnLst>
                                </p:cTn>
                              </p:par>
                            </p:childTnLst>
                          </p:cTn>
                        </p:par>
                        <p:par>
                          <p:cTn id="105" fill="hold">
                            <p:stCondLst>
                              <p:cond delay="3050"/>
                            </p:stCondLst>
                            <p:childTnLst>
                              <p:par>
                                <p:cTn id="106" presetID="2" presetClass="entr" presetSubtype="4" fill="hold" nodeType="afterEffect">
                                  <p:stCondLst>
                                    <p:cond delay="0"/>
                                  </p:stCondLst>
                                  <p:childTnLst>
                                    <p:set>
                                      <p:cBhvr>
                                        <p:cTn id="107" dur="1" fill="hold">
                                          <p:stCondLst>
                                            <p:cond delay="0"/>
                                          </p:stCondLst>
                                        </p:cTn>
                                        <p:tgtEl>
                                          <p:spTgt spid="219"/>
                                        </p:tgtEl>
                                        <p:attrNameLst>
                                          <p:attrName>style.visibility</p:attrName>
                                        </p:attrNameLst>
                                      </p:cBhvr>
                                      <p:to>
                                        <p:strVal val="visible"/>
                                      </p:to>
                                    </p:set>
                                    <p:anim calcmode="lin" valueType="num">
                                      <p:cBhvr additive="base">
                                        <p:cTn id="108" dur="300"/>
                                        <p:tgtEl>
                                          <p:spTgt spid="219"/>
                                        </p:tgtEl>
                                        <p:attrNameLst>
                                          <p:attrName>ppt_y</p:attrName>
                                        </p:attrNameLst>
                                      </p:cBhvr>
                                      <p:tavLst>
                                        <p:tav tm="0">
                                          <p:val>
                                            <p:strVal val="#ppt_y+1"/>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224"/>
                                        </p:tgtEl>
                                        <p:attrNameLst>
                                          <p:attrName>style.visibility</p:attrName>
                                        </p:attrNameLst>
                                      </p:cBhvr>
                                      <p:to>
                                        <p:strVal val="visible"/>
                                      </p:to>
                                    </p:set>
                                    <p:anim calcmode="lin" valueType="num">
                                      <p:cBhvr additive="base">
                                        <p:cTn id="111" dur="300"/>
                                        <p:tgtEl>
                                          <p:spTgt spid="224"/>
                                        </p:tgtEl>
                                        <p:attrNameLst>
                                          <p:attrName>ppt_y</p:attrName>
                                        </p:attrNameLst>
                                      </p:cBhvr>
                                      <p:tavLst>
                                        <p:tav tm="0">
                                          <p:val>
                                            <p:strVal val="#ppt_y+1"/>
                                          </p:val>
                                        </p:tav>
                                        <p:tav tm="100000">
                                          <p:val>
                                            <p:strVal val="#ppt_y"/>
                                          </p:val>
                                        </p:tav>
                                      </p:tavLst>
                                    </p:anim>
                                  </p:childTnLst>
                                </p:cTn>
                              </p:par>
                              <p:par>
                                <p:cTn id="112" presetID="2" presetClass="entr" presetSubtype="4" fill="hold" nodeType="withEffect">
                                  <p:stCondLst>
                                    <p:cond delay="0"/>
                                  </p:stCondLst>
                                  <p:childTnLst>
                                    <p:set>
                                      <p:cBhvr>
                                        <p:cTn id="113" dur="1" fill="hold">
                                          <p:stCondLst>
                                            <p:cond delay="0"/>
                                          </p:stCondLst>
                                        </p:cTn>
                                        <p:tgtEl>
                                          <p:spTgt spid="228"/>
                                        </p:tgtEl>
                                        <p:attrNameLst>
                                          <p:attrName>style.visibility</p:attrName>
                                        </p:attrNameLst>
                                      </p:cBhvr>
                                      <p:to>
                                        <p:strVal val="visible"/>
                                      </p:to>
                                    </p:set>
                                    <p:anim calcmode="lin" valueType="num">
                                      <p:cBhvr additive="base">
                                        <p:cTn id="114" dur="300"/>
                                        <p:tgtEl>
                                          <p:spTgt spid="228"/>
                                        </p:tgtEl>
                                        <p:attrNameLst>
                                          <p:attrName>ppt_y</p:attrName>
                                        </p:attrNameLst>
                                      </p:cBhvr>
                                      <p:tavLst>
                                        <p:tav tm="0">
                                          <p:val>
                                            <p:strVal val="#ppt_y+1"/>
                                          </p:val>
                                        </p:tav>
                                        <p:tav tm="100000">
                                          <p:val>
                                            <p:strVal val="#ppt_y"/>
                                          </p:val>
                                        </p:tav>
                                      </p:tavLst>
                                    </p:anim>
                                  </p:childTnLst>
                                </p:cTn>
                              </p:par>
                              <p:par>
                                <p:cTn id="115" presetID="2" presetClass="entr" presetSubtype="4" fill="hold" nodeType="withEffect">
                                  <p:stCondLst>
                                    <p:cond delay="0"/>
                                  </p:stCondLst>
                                  <p:childTnLst>
                                    <p:set>
                                      <p:cBhvr>
                                        <p:cTn id="116" dur="1" fill="hold">
                                          <p:stCondLst>
                                            <p:cond delay="0"/>
                                          </p:stCondLst>
                                        </p:cTn>
                                        <p:tgtEl>
                                          <p:spTgt spid="233"/>
                                        </p:tgtEl>
                                        <p:attrNameLst>
                                          <p:attrName>style.visibility</p:attrName>
                                        </p:attrNameLst>
                                      </p:cBhvr>
                                      <p:to>
                                        <p:strVal val="visible"/>
                                      </p:to>
                                    </p:set>
                                    <p:anim calcmode="lin" valueType="num">
                                      <p:cBhvr additive="base">
                                        <p:cTn id="117" dur="300"/>
                                        <p:tgtEl>
                                          <p:spTgt spid="233"/>
                                        </p:tgtEl>
                                        <p:attrNameLst>
                                          <p:attrName>ppt_y</p:attrName>
                                        </p:attrNameLst>
                                      </p:cBhvr>
                                      <p:tavLst>
                                        <p:tav tm="0">
                                          <p:val>
                                            <p:strVal val="#ppt_y+1"/>
                                          </p:val>
                                        </p:tav>
                                        <p:tav tm="100000">
                                          <p:val>
                                            <p:strVal val="#ppt_y"/>
                                          </p:val>
                                        </p:tav>
                                      </p:tavLst>
                                    </p:anim>
                                  </p:childTnLst>
                                </p:cTn>
                              </p:par>
                              <p:par>
                                <p:cTn id="118" presetID="2" presetClass="entr" presetSubtype="4" fill="hold" nodeType="withEffect">
                                  <p:stCondLst>
                                    <p:cond delay="0"/>
                                  </p:stCondLst>
                                  <p:childTnLst>
                                    <p:set>
                                      <p:cBhvr>
                                        <p:cTn id="119" dur="1" fill="hold">
                                          <p:stCondLst>
                                            <p:cond delay="0"/>
                                          </p:stCondLst>
                                        </p:cTn>
                                        <p:tgtEl>
                                          <p:spTgt spid="242"/>
                                        </p:tgtEl>
                                        <p:attrNameLst>
                                          <p:attrName>style.visibility</p:attrName>
                                        </p:attrNameLst>
                                      </p:cBhvr>
                                      <p:to>
                                        <p:strVal val="visible"/>
                                      </p:to>
                                    </p:set>
                                    <p:anim calcmode="lin" valueType="num">
                                      <p:cBhvr additive="base">
                                        <p:cTn id="120" dur="300"/>
                                        <p:tgtEl>
                                          <p:spTgt spid="2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grpSp>
        <p:nvGrpSpPr>
          <p:cNvPr id="621" name="Google Shape;621;p48"/>
          <p:cNvGrpSpPr/>
          <p:nvPr/>
        </p:nvGrpSpPr>
        <p:grpSpPr>
          <a:xfrm>
            <a:off x="-2253" y="0"/>
            <a:ext cx="5327065" cy="1800258"/>
            <a:chOff x="-2253" y="0"/>
            <a:chExt cx="5327065" cy="1800258"/>
          </a:xfrm>
        </p:grpSpPr>
        <p:sp>
          <p:nvSpPr>
            <p:cNvPr id="622" name="Google Shape;622;p48"/>
            <p:cNvSpPr/>
            <p:nvPr/>
          </p:nvSpPr>
          <p:spPr>
            <a:xfrm>
              <a:off x="1985960" y="0"/>
              <a:ext cx="3338852" cy="1706059"/>
            </a:xfrm>
            <a:custGeom>
              <a:avLst/>
              <a:gdLst/>
              <a:ahLst/>
              <a:cxnLst/>
              <a:rect l="l" t="t" r="r" b="b"/>
              <a:pathLst>
                <a:path w="3338852" h="1706059" extrusionOk="0">
                  <a:moveTo>
                    <a:pt x="0" y="1402423"/>
                  </a:moveTo>
                  <a:cubicBezTo>
                    <a:pt x="62172" y="1402423"/>
                    <a:pt x="1430473" y="2014720"/>
                    <a:pt x="2462901" y="1528022"/>
                  </a:cubicBezTo>
                  <a:cubicBezTo>
                    <a:pt x="3495328" y="1041324"/>
                    <a:pt x="3333619" y="0"/>
                    <a:pt x="3333619" y="0"/>
                  </a:cubicBezTo>
                  <a:lnTo>
                    <a:pt x="1306025" y="0"/>
                  </a:lnTo>
                  <a:lnTo>
                    <a:pt x="0" y="1402423"/>
                  </a:lnTo>
                  <a:close/>
                </a:path>
              </a:pathLst>
            </a:custGeom>
            <a:solidFill>
              <a:srgbClr val="92D05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23" name="Google Shape;623;p48"/>
            <p:cNvSpPr/>
            <p:nvPr/>
          </p:nvSpPr>
          <p:spPr>
            <a:xfrm>
              <a:off x="-2253" y="0"/>
              <a:ext cx="4898378" cy="1800258"/>
            </a:xfrm>
            <a:custGeom>
              <a:avLst/>
              <a:gdLst/>
              <a:ahLst/>
              <a:cxnLst/>
              <a:rect l="l" t="t" r="r" b="b"/>
              <a:pathLst>
                <a:path w="4898378" h="1800258" extrusionOk="0">
                  <a:moveTo>
                    <a:pt x="79" y="0"/>
                  </a:moveTo>
                  <a:lnTo>
                    <a:pt x="79" y="1810621"/>
                  </a:lnTo>
                  <a:cubicBezTo>
                    <a:pt x="79" y="1810621"/>
                    <a:pt x="315020" y="961673"/>
                    <a:pt x="1683321" y="1369767"/>
                  </a:cubicBezTo>
                  <a:cubicBezTo>
                    <a:pt x="3051623" y="1777860"/>
                    <a:pt x="4898877" y="1627560"/>
                    <a:pt x="4898877" y="0"/>
                  </a:cubicBezTo>
                  <a:cubicBezTo>
                    <a:pt x="4898877" y="0"/>
                    <a:pt x="-22738" y="0"/>
                    <a:pt x="79" y="0"/>
                  </a:cubicBezTo>
                  <a:close/>
                </a:path>
              </a:pathLst>
            </a:custGeom>
            <a:solidFill>
              <a:srgbClr val="92D05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624" name="Google Shape;624;p48"/>
          <p:cNvSpPr txBox="1"/>
          <p:nvPr/>
        </p:nvSpPr>
        <p:spPr>
          <a:xfrm>
            <a:off x="762125" y="-94199"/>
            <a:ext cx="4134000" cy="1533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vi-VN" sz="6000" b="1">
                <a:solidFill>
                  <a:srgbClr val="F8F9FA"/>
                </a:solidFill>
                <a:latin typeface="+mj-lt"/>
                <a:ea typeface="Calibri"/>
                <a:cs typeface="Calibri"/>
                <a:sym typeface="Calibri"/>
              </a:rPr>
              <a:t>Đăng Nhập</a:t>
            </a:r>
            <a:endParaRPr sz="6000" b="1" i="0" u="none" strike="noStrike" cap="none">
              <a:solidFill>
                <a:srgbClr val="F8F9FA"/>
              </a:solidFill>
              <a:latin typeface="+mj-lt"/>
              <a:ea typeface="Calibri"/>
              <a:cs typeface="Calibri"/>
              <a:sym typeface="Calibri"/>
            </a:endParaRPr>
          </a:p>
        </p:txBody>
      </p:sp>
      <p:pic>
        <p:nvPicPr>
          <p:cNvPr id="3" name="Picture 2">
            <a:extLst>
              <a:ext uri="{FF2B5EF4-FFF2-40B4-BE49-F238E27FC236}">
                <a16:creationId xmlns:a16="http://schemas.microsoft.com/office/drawing/2014/main" id="{A9A322B9-5129-42C3-8535-B05C69711B88}"/>
              </a:ext>
            </a:extLst>
          </p:cNvPr>
          <p:cNvPicPr>
            <a:picLocks noChangeAspect="1"/>
          </p:cNvPicPr>
          <p:nvPr/>
        </p:nvPicPr>
        <p:blipFill>
          <a:blip r:embed="rId3"/>
          <a:stretch>
            <a:fillRect/>
          </a:stretch>
        </p:blipFill>
        <p:spPr>
          <a:xfrm>
            <a:off x="2716536" y="2071687"/>
            <a:ext cx="14671028" cy="8496196"/>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624"/>
                                        </p:tgtEl>
                                        <p:attrNameLst>
                                          <p:attrName>style.visibility</p:attrName>
                                        </p:attrNameLst>
                                      </p:cBhvr>
                                      <p:to>
                                        <p:strVal val="visible"/>
                                      </p:to>
                                    </p:set>
                                    <p:anim calcmode="lin" valueType="num">
                                      <p:cBhvr additive="base">
                                        <p:cTn id="7" dur="300" fill="hold"/>
                                        <p:tgtEl>
                                          <p:spTgt spid="624"/>
                                        </p:tgtEl>
                                        <p:attrNameLst>
                                          <p:attrName>ppt_x</p:attrName>
                                        </p:attrNameLst>
                                      </p:cBhvr>
                                      <p:tavLst>
                                        <p:tav tm="0">
                                          <p:val>
                                            <p:strVal val="#ppt_x"/>
                                          </p:val>
                                        </p:tav>
                                        <p:tav tm="100000">
                                          <p:val>
                                            <p:strVal val="#ppt_x"/>
                                          </p:val>
                                        </p:tav>
                                      </p:tavLst>
                                    </p:anim>
                                    <p:anim calcmode="lin" valueType="num">
                                      <p:cBhvr additive="base">
                                        <p:cTn id="8" dur="300" fill="hold"/>
                                        <p:tgtEl>
                                          <p:spTgt spid="62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grpSp>
        <p:nvGrpSpPr>
          <p:cNvPr id="630" name="Google Shape;630;p49"/>
          <p:cNvGrpSpPr/>
          <p:nvPr/>
        </p:nvGrpSpPr>
        <p:grpSpPr>
          <a:xfrm>
            <a:off x="-2253" y="0"/>
            <a:ext cx="5327065" cy="1800258"/>
            <a:chOff x="-2253" y="0"/>
            <a:chExt cx="5327065" cy="1800258"/>
          </a:xfrm>
        </p:grpSpPr>
        <p:sp>
          <p:nvSpPr>
            <p:cNvPr id="631" name="Google Shape;631;p49"/>
            <p:cNvSpPr/>
            <p:nvPr/>
          </p:nvSpPr>
          <p:spPr>
            <a:xfrm>
              <a:off x="1985960" y="0"/>
              <a:ext cx="3338852" cy="1706059"/>
            </a:xfrm>
            <a:custGeom>
              <a:avLst/>
              <a:gdLst/>
              <a:ahLst/>
              <a:cxnLst/>
              <a:rect l="l" t="t" r="r" b="b"/>
              <a:pathLst>
                <a:path w="3338852" h="1706059" extrusionOk="0">
                  <a:moveTo>
                    <a:pt x="0" y="1402423"/>
                  </a:moveTo>
                  <a:cubicBezTo>
                    <a:pt x="62172" y="1402423"/>
                    <a:pt x="1430473" y="2014720"/>
                    <a:pt x="2462901" y="1528022"/>
                  </a:cubicBezTo>
                  <a:cubicBezTo>
                    <a:pt x="3495328" y="1041324"/>
                    <a:pt x="3333619" y="0"/>
                    <a:pt x="3333619" y="0"/>
                  </a:cubicBezTo>
                  <a:lnTo>
                    <a:pt x="1306025" y="0"/>
                  </a:lnTo>
                  <a:lnTo>
                    <a:pt x="0" y="1402423"/>
                  </a:lnTo>
                  <a:close/>
                </a:path>
              </a:pathLst>
            </a:custGeom>
            <a:solidFill>
              <a:srgbClr val="F1F1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2" name="Google Shape;632;p49"/>
            <p:cNvSpPr/>
            <p:nvPr/>
          </p:nvSpPr>
          <p:spPr>
            <a:xfrm>
              <a:off x="-2253" y="0"/>
              <a:ext cx="4898378" cy="1800258"/>
            </a:xfrm>
            <a:custGeom>
              <a:avLst/>
              <a:gdLst/>
              <a:ahLst/>
              <a:cxnLst/>
              <a:rect l="l" t="t" r="r" b="b"/>
              <a:pathLst>
                <a:path w="4898378" h="1800258" extrusionOk="0">
                  <a:moveTo>
                    <a:pt x="79" y="0"/>
                  </a:moveTo>
                  <a:lnTo>
                    <a:pt x="79" y="1810621"/>
                  </a:lnTo>
                  <a:cubicBezTo>
                    <a:pt x="79" y="1810621"/>
                    <a:pt x="315020" y="961673"/>
                    <a:pt x="1683321" y="1369767"/>
                  </a:cubicBezTo>
                  <a:cubicBezTo>
                    <a:pt x="3051623" y="1777860"/>
                    <a:pt x="4898877" y="1627560"/>
                    <a:pt x="4898877" y="0"/>
                  </a:cubicBezTo>
                  <a:cubicBezTo>
                    <a:pt x="4898877" y="0"/>
                    <a:pt x="-22738" y="0"/>
                    <a:pt x="79" y="0"/>
                  </a:cubicBezTo>
                  <a:close/>
                </a:path>
              </a:pathLst>
            </a:custGeom>
            <a:solidFill>
              <a:srgbClr val="92D05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633" name="Google Shape;633;p49"/>
          <p:cNvSpPr txBox="1"/>
          <p:nvPr/>
        </p:nvSpPr>
        <p:spPr>
          <a:xfrm>
            <a:off x="220328" y="0"/>
            <a:ext cx="4199272" cy="1533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vi-VN" sz="6000" b="1">
                <a:solidFill>
                  <a:srgbClr val="F8F9FA"/>
                </a:solidFill>
                <a:latin typeface="+mj-lt"/>
                <a:ea typeface="Calibri"/>
                <a:cs typeface="Calibri"/>
                <a:sym typeface="Calibri"/>
              </a:rPr>
              <a:t>Tổng Quan</a:t>
            </a:r>
            <a:endParaRPr sz="6000" b="1" i="0" u="none" strike="noStrike" cap="none">
              <a:solidFill>
                <a:srgbClr val="F8F9FA"/>
              </a:solidFill>
              <a:latin typeface="+mj-lt"/>
              <a:ea typeface="Calibri"/>
              <a:cs typeface="Calibri"/>
              <a:sym typeface="Calibri"/>
            </a:endParaRPr>
          </a:p>
        </p:txBody>
      </p:sp>
      <p:pic>
        <p:nvPicPr>
          <p:cNvPr id="7" name="image1.png">
            <a:extLst>
              <a:ext uri="{FF2B5EF4-FFF2-40B4-BE49-F238E27FC236}">
                <a16:creationId xmlns:a16="http://schemas.microsoft.com/office/drawing/2014/main" id="{0F9914BA-92D1-4AA0-9DB4-57E1DA768CD7}"/>
              </a:ext>
            </a:extLst>
          </p:cNvPr>
          <p:cNvPicPr/>
          <p:nvPr/>
        </p:nvPicPr>
        <p:blipFill>
          <a:blip r:embed="rId3"/>
          <a:srcRect/>
          <a:stretch>
            <a:fillRect/>
          </a:stretch>
        </p:blipFill>
        <p:spPr>
          <a:xfrm>
            <a:off x="1676400" y="1706059"/>
            <a:ext cx="16751300" cy="8972550"/>
          </a:xfrm>
          <a:prstGeom prst="rect">
            <a:avLst/>
          </a:prstGeom>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633"/>
                                        </p:tgtEl>
                                        <p:attrNameLst>
                                          <p:attrName>style.visibility</p:attrName>
                                        </p:attrNameLst>
                                      </p:cBhvr>
                                      <p:to>
                                        <p:strVal val="visible"/>
                                      </p:to>
                                    </p:set>
                                    <p:anim calcmode="lin" valueType="num">
                                      <p:cBhvr additive="base">
                                        <p:cTn id="7" dur="300" fill="hold"/>
                                        <p:tgtEl>
                                          <p:spTgt spid="633"/>
                                        </p:tgtEl>
                                        <p:attrNameLst>
                                          <p:attrName>ppt_x</p:attrName>
                                        </p:attrNameLst>
                                      </p:cBhvr>
                                      <p:tavLst>
                                        <p:tav tm="0">
                                          <p:val>
                                            <p:strVal val="#ppt_x"/>
                                          </p:val>
                                        </p:tav>
                                        <p:tav tm="100000">
                                          <p:val>
                                            <p:strVal val="#ppt_x"/>
                                          </p:val>
                                        </p:tav>
                                      </p:tavLst>
                                    </p:anim>
                                    <p:anim calcmode="lin" valueType="num">
                                      <p:cBhvr additive="base">
                                        <p:cTn id="8" dur="300" fill="hold"/>
                                        <p:tgtEl>
                                          <p:spTgt spid="63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grpSp>
        <p:nvGrpSpPr>
          <p:cNvPr id="648" name="Google Shape;648;p51"/>
          <p:cNvGrpSpPr/>
          <p:nvPr/>
        </p:nvGrpSpPr>
        <p:grpSpPr>
          <a:xfrm>
            <a:off x="-2253" y="0"/>
            <a:ext cx="5327065" cy="1800258"/>
            <a:chOff x="-2253" y="0"/>
            <a:chExt cx="5327065" cy="1800258"/>
          </a:xfrm>
        </p:grpSpPr>
        <p:sp>
          <p:nvSpPr>
            <p:cNvPr id="649" name="Google Shape;649;p51"/>
            <p:cNvSpPr/>
            <p:nvPr/>
          </p:nvSpPr>
          <p:spPr>
            <a:xfrm>
              <a:off x="1985960" y="0"/>
              <a:ext cx="3338852" cy="1706059"/>
            </a:xfrm>
            <a:custGeom>
              <a:avLst/>
              <a:gdLst/>
              <a:ahLst/>
              <a:cxnLst/>
              <a:rect l="l" t="t" r="r" b="b"/>
              <a:pathLst>
                <a:path w="3338852" h="1706059" extrusionOk="0">
                  <a:moveTo>
                    <a:pt x="0" y="1402423"/>
                  </a:moveTo>
                  <a:cubicBezTo>
                    <a:pt x="62172" y="1402423"/>
                    <a:pt x="1430473" y="2014720"/>
                    <a:pt x="2462901" y="1528022"/>
                  </a:cubicBezTo>
                  <a:cubicBezTo>
                    <a:pt x="3495328" y="1041324"/>
                    <a:pt x="3333619" y="0"/>
                    <a:pt x="3333619" y="0"/>
                  </a:cubicBezTo>
                  <a:lnTo>
                    <a:pt x="1306025" y="0"/>
                  </a:lnTo>
                  <a:lnTo>
                    <a:pt x="0" y="1402423"/>
                  </a:lnTo>
                  <a:close/>
                </a:path>
              </a:pathLst>
            </a:custGeom>
            <a:solidFill>
              <a:srgbClr val="92D05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50" name="Google Shape;650;p51"/>
            <p:cNvSpPr/>
            <p:nvPr/>
          </p:nvSpPr>
          <p:spPr>
            <a:xfrm>
              <a:off x="-2253" y="0"/>
              <a:ext cx="4898378" cy="1800258"/>
            </a:xfrm>
            <a:custGeom>
              <a:avLst/>
              <a:gdLst/>
              <a:ahLst/>
              <a:cxnLst/>
              <a:rect l="l" t="t" r="r" b="b"/>
              <a:pathLst>
                <a:path w="4898378" h="1800258" extrusionOk="0">
                  <a:moveTo>
                    <a:pt x="79" y="0"/>
                  </a:moveTo>
                  <a:lnTo>
                    <a:pt x="79" y="1810621"/>
                  </a:lnTo>
                  <a:cubicBezTo>
                    <a:pt x="79" y="1810621"/>
                    <a:pt x="315020" y="961673"/>
                    <a:pt x="1683321" y="1369767"/>
                  </a:cubicBezTo>
                  <a:cubicBezTo>
                    <a:pt x="3051623" y="1777860"/>
                    <a:pt x="4898877" y="1627560"/>
                    <a:pt x="4898877" y="0"/>
                  </a:cubicBezTo>
                  <a:cubicBezTo>
                    <a:pt x="4898877" y="0"/>
                    <a:pt x="-22738" y="0"/>
                    <a:pt x="79" y="0"/>
                  </a:cubicBezTo>
                  <a:close/>
                </a:path>
              </a:pathLst>
            </a:custGeom>
            <a:solidFill>
              <a:srgbClr val="92D05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651" name="Google Shape;651;p51"/>
          <p:cNvSpPr txBox="1"/>
          <p:nvPr/>
        </p:nvSpPr>
        <p:spPr>
          <a:xfrm>
            <a:off x="266603" y="0"/>
            <a:ext cx="3815700" cy="120015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buNone/>
              <a:defRPr sz="6000" b="1">
                <a:solidFill>
                  <a:srgbClr val="F8F9FA"/>
                </a:solidFill>
                <a:latin typeface="+mj-lt"/>
                <a:ea typeface="Calibri"/>
                <a:cs typeface="Calibri"/>
              </a:defRPr>
            </a:lvl1pPr>
          </a:lstStyle>
          <a:p>
            <a:r>
              <a:rPr lang="vi-VN">
                <a:sym typeface="Calibri"/>
              </a:rPr>
              <a:t>Nhân Viên</a:t>
            </a:r>
            <a:endParaRPr>
              <a:sym typeface="Calibri"/>
            </a:endParaRPr>
          </a:p>
        </p:txBody>
      </p:sp>
      <p:pic>
        <p:nvPicPr>
          <p:cNvPr id="4" name="Picture 3">
            <a:extLst>
              <a:ext uri="{FF2B5EF4-FFF2-40B4-BE49-F238E27FC236}">
                <a16:creationId xmlns:a16="http://schemas.microsoft.com/office/drawing/2014/main" id="{85F62CC4-D86F-496B-955D-157CCFAB9CB3}"/>
              </a:ext>
            </a:extLst>
          </p:cNvPr>
          <p:cNvPicPr>
            <a:picLocks noChangeAspect="1"/>
          </p:cNvPicPr>
          <p:nvPr/>
        </p:nvPicPr>
        <p:blipFill>
          <a:blip r:embed="rId3"/>
          <a:stretch>
            <a:fillRect/>
          </a:stretch>
        </p:blipFill>
        <p:spPr>
          <a:xfrm>
            <a:off x="2446936" y="1800258"/>
            <a:ext cx="15237515" cy="8963324"/>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651"/>
                                        </p:tgtEl>
                                        <p:attrNameLst>
                                          <p:attrName>style.visibility</p:attrName>
                                        </p:attrNameLst>
                                      </p:cBhvr>
                                      <p:to>
                                        <p:strVal val="visible"/>
                                      </p:to>
                                    </p:set>
                                    <p:anim calcmode="lin" valueType="num">
                                      <p:cBhvr additive="base">
                                        <p:cTn id="7" dur="300" fill="hold"/>
                                        <p:tgtEl>
                                          <p:spTgt spid="651"/>
                                        </p:tgtEl>
                                        <p:attrNameLst>
                                          <p:attrName>ppt_x</p:attrName>
                                        </p:attrNameLst>
                                      </p:cBhvr>
                                      <p:tavLst>
                                        <p:tav tm="0">
                                          <p:val>
                                            <p:strVal val="#ppt_x"/>
                                          </p:val>
                                        </p:tav>
                                        <p:tav tm="100000">
                                          <p:val>
                                            <p:strVal val="#ppt_x"/>
                                          </p:val>
                                        </p:tav>
                                      </p:tavLst>
                                    </p:anim>
                                    <p:anim calcmode="lin" valueType="num">
                                      <p:cBhvr additive="base">
                                        <p:cTn id="8" dur="300" fill="hold"/>
                                        <p:tgtEl>
                                          <p:spTgt spid="65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grpSp>
        <p:nvGrpSpPr>
          <p:cNvPr id="657" name="Google Shape;657;p52"/>
          <p:cNvGrpSpPr/>
          <p:nvPr/>
        </p:nvGrpSpPr>
        <p:grpSpPr>
          <a:xfrm>
            <a:off x="-2253" y="0"/>
            <a:ext cx="5327065" cy="1800258"/>
            <a:chOff x="-2253" y="0"/>
            <a:chExt cx="5327065" cy="1800258"/>
          </a:xfrm>
        </p:grpSpPr>
        <p:sp>
          <p:nvSpPr>
            <p:cNvPr id="658" name="Google Shape;658;p52"/>
            <p:cNvSpPr/>
            <p:nvPr/>
          </p:nvSpPr>
          <p:spPr>
            <a:xfrm>
              <a:off x="1985960" y="0"/>
              <a:ext cx="3338852" cy="1706059"/>
            </a:xfrm>
            <a:custGeom>
              <a:avLst/>
              <a:gdLst/>
              <a:ahLst/>
              <a:cxnLst/>
              <a:rect l="l" t="t" r="r" b="b"/>
              <a:pathLst>
                <a:path w="3338852" h="1706059" extrusionOk="0">
                  <a:moveTo>
                    <a:pt x="0" y="1402423"/>
                  </a:moveTo>
                  <a:cubicBezTo>
                    <a:pt x="62172" y="1402423"/>
                    <a:pt x="1430473" y="2014720"/>
                    <a:pt x="2462901" y="1528022"/>
                  </a:cubicBezTo>
                  <a:cubicBezTo>
                    <a:pt x="3495328" y="1041324"/>
                    <a:pt x="3333619" y="0"/>
                    <a:pt x="3333619" y="0"/>
                  </a:cubicBezTo>
                  <a:lnTo>
                    <a:pt x="1306025" y="0"/>
                  </a:lnTo>
                  <a:lnTo>
                    <a:pt x="0" y="1402423"/>
                  </a:lnTo>
                  <a:close/>
                </a:path>
              </a:pathLst>
            </a:custGeom>
            <a:solidFill>
              <a:srgbClr val="92D05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59" name="Google Shape;659;p52"/>
            <p:cNvSpPr/>
            <p:nvPr/>
          </p:nvSpPr>
          <p:spPr>
            <a:xfrm>
              <a:off x="-2253" y="0"/>
              <a:ext cx="4898378" cy="1800258"/>
            </a:xfrm>
            <a:custGeom>
              <a:avLst/>
              <a:gdLst/>
              <a:ahLst/>
              <a:cxnLst/>
              <a:rect l="l" t="t" r="r" b="b"/>
              <a:pathLst>
                <a:path w="4898378" h="1800258" extrusionOk="0">
                  <a:moveTo>
                    <a:pt x="79" y="0"/>
                  </a:moveTo>
                  <a:lnTo>
                    <a:pt x="79" y="1810621"/>
                  </a:lnTo>
                  <a:cubicBezTo>
                    <a:pt x="79" y="1810621"/>
                    <a:pt x="315020" y="961673"/>
                    <a:pt x="1683321" y="1369767"/>
                  </a:cubicBezTo>
                  <a:cubicBezTo>
                    <a:pt x="3051623" y="1777860"/>
                    <a:pt x="4898877" y="1627560"/>
                    <a:pt x="4898877" y="0"/>
                  </a:cubicBezTo>
                  <a:cubicBezTo>
                    <a:pt x="4898877" y="0"/>
                    <a:pt x="-22738" y="0"/>
                    <a:pt x="79" y="0"/>
                  </a:cubicBezTo>
                  <a:close/>
                </a:path>
              </a:pathLst>
            </a:custGeom>
            <a:solidFill>
              <a:srgbClr val="92D05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660" name="Google Shape;660;p52"/>
          <p:cNvSpPr txBox="1"/>
          <p:nvPr/>
        </p:nvSpPr>
        <p:spPr>
          <a:xfrm>
            <a:off x="340078" y="38157"/>
            <a:ext cx="3913500" cy="107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vi-VN" sz="6000" b="1">
                <a:solidFill>
                  <a:srgbClr val="F8F9FA"/>
                </a:solidFill>
                <a:latin typeface="+mj-lt"/>
                <a:cs typeface="Calibri"/>
                <a:sym typeface="Calibri"/>
              </a:rPr>
              <a:t>Cây</a:t>
            </a:r>
            <a:r>
              <a:rPr lang="vi-VN" sz="6000">
                <a:solidFill>
                  <a:srgbClr val="F8F9FA"/>
                </a:solidFill>
                <a:latin typeface="Calibri"/>
                <a:ea typeface="Calibri"/>
                <a:cs typeface="Calibri"/>
                <a:sym typeface="Calibri"/>
              </a:rPr>
              <a:t> </a:t>
            </a:r>
            <a:r>
              <a:rPr lang="vi-VN" sz="6000" b="1">
                <a:solidFill>
                  <a:srgbClr val="F8F9FA"/>
                </a:solidFill>
                <a:latin typeface="+mj-lt"/>
                <a:cs typeface="Calibri"/>
                <a:sym typeface="Calibri"/>
              </a:rPr>
              <a:t>Trồng</a:t>
            </a:r>
            <a:endParaRPr sz="6000" b="1">
              <a:solidFill>
                <a:srgbClr val="F8F9FA"/>
              </a:solidFill>
              <a:latin typeface="+mj-lt"/>
              <a:cs typeface="Calibri"/>
              <a:sym typeface="Calibri"/>
            </a:endParaRPr>
          </a:p>
        </p:txBody>
      </p:sp>
      <p:pic>
        <p:nvPicPr>
          <p:cNvPr id="3" name="Picture 2">
            <a:extLst>
              <a:ext uri="{FF2B5EF4-FFF2-40B4-BE49-F238E27FC236}">
                <a16:creationId xmlns:a16="http://schemas.microsoft.com/office/drawing/2014/main" id="{250F3619-5BEF-4FFB-B40F-5985C96AA2E3}"/>
              </a:ext>
            </a:extLst>
          </p:cNvPr>
          <p:cNvPicPr>
            <a:picLocks noChangeAspect="1"/>
          </p:cNvPicPr>
          <p:nvPr/>
        </p:nvPicPr>
        <p:blipFill>
          <a:blip r:embed="rId3"/>
          <a:stretch>
            <a:fillRect/>
          </a:stretch>
        </p:blipFill>
        <p:spPr>
          <a:xfrm>
            <a:off x="2142728" y="1706059"/>
            <a:ext cx="15818644" cy="9332546"/>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660"/>
                                        </p:tgtEl>
                                        <p:attrNameLst>
                                          <p:attrName>style.visibility</p:attrName>
                                        </p:attrNameLst>
                                      </p:cBhvr>
                                      <p:to>
                                        <p:strVal val="visible"/>
                                      </p:to>
                                    </p:set>
                                    <p:anim calcmode="lin" valueType="num">
                                      <p:cBhvr additive="base">
                                        <p:cTn id="7" dur="300" fill="hold"/>
                                        <p:tgtEl>
                                          <p:spTgt spid="660"/>
                                        </p:tgtEl>
                                        <p:attrNameLst>
                                          <p:attrName>ppt_x</p:attrName>
                                        </p:attrNameLst>
                                      </p:cBhvr>
                                      <p:tavLst>
                                        <p:tav tm="0">
                                          <p:val>
                                            <p:strVal val="#ppt_x"/>
                                          </p:val>
                                        </p:tav>
                                        <p:tav tm="100000">
                                          <p:val>
                                            <p:strVal val="#ppt_x"/>
                                          </p:val>
                                        </p:tav>
                                      </p:tavLst>
                                    </p:anim>
                                    <p:anim calcmode="lin" valueType="num">
                                      <p:cBhvr additive="base">
                                        <p:cTn id="8" dur="300" fill="hold"/>
                                        <p:tgtEl>
                                          <p:spTgt spid="66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47"/>
          <p:cNvSpPr/>
          <p:nvPr/>
        </p:nvSpPr>
        <p:spPr>
          <a:xfrm>
            <a:off x="-2253" y="-1317"/>
            <a:ext cx="20188931" cy="11314417"/>
          </a:xfrm>
          <a:custGeom>
            <a:avLst/>
            <a:gdLst/>
            <a:ahLst/>
            <a:cxnLst/>
            <a:rect l="l" t="t" r="r" b="b"/>
            <a:pathLst>
              <a:path w="20106379" h="11314417" extrusionOk="0">
                <a:moveTo>
                  <a:pt x="0" y="0"/>
                </a:moveTo>
                <a:lnTo>
                  <a:pt x="20106380" y="0"/>
                </a:lnTo>
                <a:lnTo>
                  <a:pt x="20106380" y="11314417"/>
                </a:lnTo>
                <a:lnTo>
                  <a:pt x="0" y="1131441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05" name="Google Shape;605;p47"/>
          <p:cNvSpPr/>
          <p:nvPr/>
        </p:nvSpPr>
        <p:spPr>
          <a:xfrm>
            <a:off x="1985960" y="0"/>
            <a:ext cx="3338852" cy="1706059"/>
          </a:xfrm>
          <a:custGeom>
            <a:avLst/>
            <a:gdLst/>
            <a:ahLst/>
            <a:cxnLst/>
            <a:rect l="l" t="t" r="r" b="b"/>
            <a:pathLst>
              <a:path w="3338852" h="1706059" extrusionOk="0">
                <a:moveTo>
                  <a:pt x="0" y="1402423"/>
                </a:moveTo>
                <a:cubicBezTo>
                  <a:pt x="62172" y="1402423"/>
                  <a:pt x="1430473" y="2014720"/>
                  <a:pt x="2462901" y="1528022"/>
                </a:cubicBezTo>
                <a:cubicBezTo>
                  <a:pt x="3495328" y="1041324"/>
                  <a:pt x="3333619" y="0"/>
                  <a:pt x="3333619" y="0"/>
                </a:cubicBezTo>
                <a:lnTo>
                  <a:pt x="1306025" y="0"/>
                </a:lnTo>
                <a:lnTo>
                  <a:pt x="0" y="1402423"/>
                </a:lnTo>
                <a:close/>
              </a:path>
            </a:pathLst>
          </a:custGeom>
          <a:solidFill>
            <a:srgbClr val="F1F1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06" name="Google Shape;606;p47"/>
          <p:cNvSpPr/>
          <p:nvPr/>
        </p:nvSpPr>
        <p:spPr>
          <a:xfrm>
            <a:off x="-2253" y="0"/>
            <a:ext cx="4898378" cy="1800258"/>
          </a:xfrm>
          <a:custGeom>
            <a:avLst/>
            <a:gdLst/>
            <a:ahLst/>
            <a:cxnLst/>
            <a:rect l="l" t="t" r="r" b="b"/>
            <a:pathLst>
              <a:path w="4898378" h="1800258" extrusionOk="0">
                <a:moveTo>
                  <a:pt x="79" y="0"/>
                </a:moveTo>
                <a:lnTo>
                  <a:pt x="79" y="1810621"/>
                </a:lnTo>
                <a:cubicBezTo>
                  <a:pt x="79" y="1810621"/>
                  <a:pt x="315020" y="961673"/>
                  <a:pt x="1683321" y="1369767"/>
                </a:cubicBezTo>
                <a:cubicBezTo>
                  <a:pt x="3051623" y="1777860"/>
                  <a:pt x="4898877" y="1627560"/>
                  <a:pt x="4898877" y="0"/>
                </a:cubicBezTo>
                <a:cubicBezTo>
                  <a:pt x="4898877" y="0"/>
                  <a:pt x="-22738" y="0"/>
                  <a:pt x="79" y="0"/>
                </a:cubicBezTo>
                <a:close/>
              </a:path>
            </a:pathLst>
          </a:custGeom>
          <a:solidFill>
            <a:srgbClr val="8377E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07" name="Google Shape;607;p47"/>
          <p:cNvSpPr/>
          <p:nvPr/>
        </p:nvSpPr>
        <p:spPr>
          <a:xfrm>
            <a:off x="16240762" y="-1317"/>
            <a:ext cx="3945916" cy="4322714"/>
          </a:xfrm>
          <a:custGeom>
            <a:avLst/>
            <a:gdLst/>
            <a:ahLst/>
            <a:cxnLst/>
            <a:rect l="l" t="t" r="r" b="b"/>
            <a:pathLst>
              <a:path w="3945916" h="4322714" extrusionOk="0">
                <a:moveTo>
                  <a:pt x="3951825" y="0"/>
                </a:moveTo>
                <a:lnTo>
                  <a:pt x="25062" y="0"/>
                </a:lnTo>
                <a:cubicBezTo>
                  <a:pt x="25062" y="0"/>
                  <a:pt x="-320754" y="1304246"/>
                  <a:pt x="1556749" y="1934127"/>
                </a:cubicBezTo>
                <a:cubicBezTo>
                  <a:pt x="3434251" y="2564008"/>
                  <a:pt x="3951825" y="4330460"/>
                  <a:pt x="3951825" y="4330460"/>
                </a:cubicBezTo>
                <a:lnTo>
                  <a:pt x="3951825" y="0"/>
                </a:lnTo>
                <a:close/>
              </a:path>
            </a:pathLst>
          </a:cu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08" name="Google Shape;608;p47"/>
          <p:cNvSpPr/>
          <p:nvPr/>
        </p:nvSpPr>
        <p:spPr>
          <a:xfrm>
            <a:off x="17674689" y="1731503"/>
            <a:ext cx="2511989" cy="2616655"/>
          </a:xfrm>
          <a:custGeom>
            <a:avLst/>
            <a:gdLst/>
            <a:ahLst/>
            <a:cxnLst/>
            <a:rect l="l" t="t" r="r" b="b"/>
            <a:pathLst>
              <a:path w="2511989" h="2616655" extrusionOk="0">
                <a:moveTo>
                  <a:pt x="954870" y="59302"/>
                </a:moveTo>
                <a:cubicBezTo>
                  <a:pt x="442005" y="-87231"/>
                  <a:pt x="112307" y="69768"/>
                  <a:pt x="0" y="185948"/>
                </a:cubicBezTo>
                <a:cubicBezTo>
                  <a:pt x="39982" y="200706"/>
                  <a:pt x="80907" y="215255"/>
                  <a:pt x="123088" y="229384"/>
                </a:cubicBezTo>
                <a:cubicBezTo>
                  <a:pt x="2000590" y="859370"/>
                  <a:pt x="2518164" y="2625717"/>
                  <a:pt x="2518164" y="2625717"/>
                </a:cubicBezTo>
                <a:lnTo>
                  <a:pt x="2518164" y="1419963"/>
                </a:lnTo>
                <a:cubicBezTo>
                  <a:pt x="2518269" y="1419963"/>
                  <a:pt x="2155810" y="402398"/>
                  <a:pt x="954870" y="59302"/>
                </a:cubicBezTo>
                <a:close/>
              </a:path>
            </a:pathLst>
          </a:cu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09" name="Google Shape;609;p47"/>
          <p:cNvSpPr txBox="1">
            <a:spLocks noGrp="1"/>
          </p:cNvSpPr>
          <p:nvPr>
            <p:ph type="title"/>
          </p:nvPr>
        </p:nvSpPr>
        <p:spPr>
          <a:xfrm>
            <a:off x="927678" y="6508425"/>
            <a:ext cx="4541779" cy="1027200"/>
          </a:xfrm>
          <a:prstGeom prst="rect">
            <a:avLst/>
          </a:prstGeom>
          <a:noFill/>
          <a:ln>
            <a:noFill/>
          </a:ln>
        </p:spPr>
        <p:txBody>
          <a:bodyPr spcFirstLastPara="1" wrap="square" lIns="0" tIns="11425" rIns="0" bIns="0" anchor="t" anchorCtr="0">
            <a:noAutofit/>
          </a:bodyPr>
          <a:lstStyle/>
          <a:p>
            <a:pPr marL="0" lvl="0" indent="0" algn="l" rtl="0">
              <a:lnSpc>
                <a:spcPct val="90000"/>
              </a:lnSpc>
              <a:spcBef>
                <a:spcPts val="0"/>
              </a:spcBef>
              <a:spcAft>
                <a:spcPts val="0"/>
              </a:spcAft>
              <a:buClr>
                <a:schemeClr val="accent2"/>
              </a:buClr>
              <a:buSzPts val="3600"/>
              <a:buFont typeface="Arial Rounded"/>
              <a:buNone/>
            </a:pPr>
            <a:r>
              <a:rPr lang="en-US" sz="6600" b="1">
                <a:solidFill>
                  <a:schemeClr val="accent6">
                    <a:lumMod val="60000"/>
                    <a:lumOff val="40000"/>
                  </a:schemeClr>
                </a:solidFill>
                <a:latin typeface="Open Sans ExtraBold" panose="020B0906030804020204" pitchFamily="34" charset="0"/>
                <a:ea typeface="Open Sans ExtraBold" panose="020B0906030804020204" pitchFamily="34" charset="0"/>
                <a:cs typeface="Open Sans ExtraBold" panose="020B0906030804020204" pitchFamily="34" charset="0"/>
                <a:sym typeface="Arial Rounded"/>
              </a:rPr>
              <a:t>Test case</a:t>
            </a:r>
            <a:endParaRPr>
              <a:solidFill>
                <a:schemeClr val="accent6">
                  <a:lumMod val="60000"/>
                  <a:lumOff val="40000"/>
                </a:schemeClr>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610" name="Google Shape;610;p47"/>
          <p:cNvSpPr txBox="1">
            <a:spLocks noGrp="1"/>
          </p:cNvSpPr>
          <p:nvPr>
            <p:ph type="sldNum" sz="quarter" idx="12"/>
          </p:nvPr>
        </p:nvSpPr>
        <p:spPr>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Clr>
                <a:srgbClr val="000000"/>
              </a:buClr>
              <a:buSzPts val="2400"/>
              <a:buFont typeface="Arial"/>
              <a:buNone/>
            </a:pPr>
            <a:fld id="{00000000-1234-1234-1234-123412341234}" type="slidenum">
              <a:rPr lang="vi-VN"/>
              <a:t>24</a:t>
            </a:fld>
            <a:endParaRPr/>
          </a:p>
        </p:txBody>
      </p:sp>
      <p:sp>
        <p:nvSpPr>
          <p:cNvPr id="611" name="Google Shape;611;p47"/>
          <p:cNvSpPr/>
          <p:nvPr/>
        </p:nvSpPr>
        <p:spPr>
          <a:xfrm>
            <a:off x="927687" y="2413044"/>
            <a:ext cx="3068319" cy="2253615"/>
          </a:xfrm>
          <a:custGeom>
            <a:avLst/>
            <a:gdLst/>
            <a:ahLst/>
            <a:cxnLst/>
            <a:rect l="l" t="t" r="r" b="b"/>
            <a:pathLst>
              <a:path w="3068319" h="2253615" extrusionOk="0">
                <a:moveTo>
                  <a:pt x="2847498" y="0"/>
                </a:moveTo>
                <a:lnTo>
                  <a:pt x="220799" y="0"/>
                </a:lnTo>
                <a:lnTo>
                  <a:pt x="176298" y="4485"/>
                </a:lnTo>
                <a:lnTo>
                  <a:pt x="134850" y="17351"/>
                </a:lnTo>
                <a:lnTo>
                  <a:pt x="97344" y="37709"/>
                </a:lnTo>
                <a:lnTo>
                  <a:pt x="64667" y="64671"/>
                </a:lnTo>
                <a:lnTo>
                  <a:pt x="37706" y="97348"/>
                </a:lnTo>
                <a:lnTo>
                  <a:pt x="17350" y="134854"/>
                </a:lnTo>
                <a:lnTo>
                  <a:pt x="4485" y="176301"/>
                </a:lnTo>
                <a:lnTo>
                  <a:pt x="0" y="220799"/>
                </a:lnTo>
                <a:lnTo>
                  <a:pt x="0" y="2032701"/>
                </a:lnTo>
                <a:lnTo>
                  <a:pt x="4485" y="2077199"/>
                </a:lnTo>
                <a:lnTo>
                  <a:pt x="17350" y="2118645"/>
                </a:lnTo>
                <a:lnTo>
                  <a:pt x="37706" y="2156151"/>
                </a:lnTo>
                <a:lnTo>
                  <a:pt x="64667" y="2188829"/>
                </a:lnTo>
                <a:lnTo>
                  <a:pt x="97344" y="2215791"/>
                </a:lnTo>
                <a:lnTo>
                  <a:pt x="134850" y="2236149"/>
                </a:lnTo>
                <a:lnTo>
                  <a:pt x="176298" y="2249015"/>
                </a:lnTo>
                <a:lnTo>
                  <a:pt x="220799" y="2253500"/>
                </a:lnTo>
                <a:lnTo>
                  <a:pt x="2847498" y="2253500"/>
                </a:lnTo>
                <a:lnTo>
                  <a:pt x="2891996" y="2249015"/>
                </a:lnTo>
                <a:lnTo>
                  <a:pt x="2933442" y="2236149"/>
                </a:lnTo>
                <a:lnTo>
                  <a:pt x="2970948" y="2215791"/>
                </a:lnTo>
                <a:lnTo>
                  <a:pt x="3003626" y="2188829"/>
                </a:lnTo>
                <a:lnTo>
                  <a:pt x="3030588" y="2156151"/>
                </a:lnTo>
                <a:lnTo>
                  <a:pt x="3050946" y="2118645"/>
                </a:lnTo>
                <a:lnTo>
                  <a:pt x="3063811" y="2077199"/>
                </a:lnTo>
                <a:lnTo>
                  <a:pt x="3068297" y="2032701"/>
                </a:lnTo>
                <a:lnTo>
                  <a:pt x="3068297" y="220799"/>
                </a:lnTo>
                <a:lnTo>
                  <a:pt x="3063811" y="176301"/>
                </a:lnTo>
                <a:lnTo>
                  <a:pt x="3050946" y="134854"/>
                </a:lnTo>
                <a:lnTo>
                  <a:pt x="3030588" y="97348"/>
                </a:lnTo>
                <a:lnTo>
                  <a:pt x="3003626" y="64671"/>
                </a:lnTo>
                <a:lnTo>
                  <a:pt x="2970948" y="37709"/>
                </a:lnTo>
                <a:lnTo>
                  <a:pt x="2933442" y="17351"/>
                </a:lnTo>
                <a:lnTo>
                  <a:pt x="2891996" y="4485"/>
                </a:lnTo>
                <a:lnTo>
                  <a:pt x="2847498" y="0"/>
                </a:lnTo>
                <a:close/>
              </a:path>
            </a:pathLst>
          </a:custGeom>
          <a:solidFill>
            <a:schemeClr val="accent6">
              <a:lumMod val="60000"/>
              <a:lumOff val="40000"/>
            </a:scheme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12" name="Google Shape;612;p47"/>
          <p:cNvSpPr/>
          <p:nvPr/>
        </p:nvSpPr>
        <p:spPr>
          <a:xfrm rot="10800000" flipH="1">
            <a:off x="927687" y="7535625"/>
            <a:ext cx="4541780" cy="270642"/>
          </a:xfrm>
          <a:prstGeom prst="rect">
            <a:avLst/>
          </a:prstGeom>
          <a:solidFill>
            <a:schemeClr val="accent6">
              <a:lumMod val="60000"/>
              <a:lumOff val="40000"/>
            </a:scheme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14" name="Google Shape;614;p47"/>
          <p:cNvSpPr/>
          <p:nvPr/>
        </p:nvSpPr>
        <p:spPr>
          <a:xfrm>
            <a:off x="1987652" y="0"/>
            <a:ext cx="3339230" cy="1706252"/>
          </a:xfrm>
          <a:custGeom>
            <a:avLst/>
            <a:gdLst/>
            <a:ahLst/>
            <a:cxnLst/>
            <a:rect l="l" t="t" r="r" b="b"/>
            <a:pathLst>
              <a:path w="3339230" h="1706252" extrusionOk="0">
                <a:moveTo>
                  <a:pt x="0" y="1402582"/>
                </a:moveTo>
                <a:cubicBezTo>
                  <a:pt x="62179" y="1402582"/>
                  <a:pt x="1430635" y="2014948"/>
                  <a:pt x="2463180" y="1528195"/>
                </a:cubicBezTo>
                <a:cubicBezTo>
                  <a:pt x="3495724" y="1041442"/>
                  <a:pt x="3333996" y="0"/>
                  <a:pt x="3333996" y="0"/>
                </a:cubicBezTo>
                <a:lnTo>
                  <a:pt x="1306278" y="0"/>
                </a:lnTo>
                <a:lnTo>
                  <a:pt x="0" y="1402582"/>
                </a:lnTo>
                <a:close/>
              </a:path>
            </a:pathLst>
          </a:custGeom>
          <a:solidFill>
            <a:srgbClr val="F1F1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15" name="Google Shape;615;p47"/>
          <p:cNvSpPr/>
          <p:nvPr/>
        </p:nvSpPr>
        <p:spPr>
          <a:xfrm>
            <a:off x="-786" y="0"/>
            <a:ext cx="4898933" cy="1800463"/>
          </a:xfrm>
          <a:custGeom>
            <a:avLst/>
            <a:gdLst/>
            <a:ahLst/>
            <a:cxnLst/>
            <a:rect l="l" t="t" r="r" b="b"/>
            <a:pathLst>
              <a:path w="4898933" h="1800462" extrusionOk="0">
                <a:moveTo>
                  <a:pt x="78" y="0"/>
                </a:moveTo>
                <a:lnTo>
                  <a:pt x="78" y="1810826"/>
                </a:lnTo>
                <a:cubicBezTo>
                  <a:pt x="78" y="1810826"/>
                  <a:pt x="315055" y="961782"/>
                  <a:pt x="1683511" y="1369922"/>
                </a:cubicBezTo>
                <a:cubicBezTo>
                  <a:pt x="3051968" y="1778062"/>
                  <a:pt x="4899536" y="1627744"/>
                  <a:pt x="4899536" y="0"/>
                </a:cubicBezTo>
                <a:cubicBezTo>
                  <a:pt x="4899536" y="0"/>
                  <a:pt x="-22637" y="0"/>
                  <a:pt x="78" y="0"/>
                </a:cubicBezTo>
                <a:close/>
              </a:path>
            </a:pathLst>
          </a:cu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 name="Google Shape;414;p32">
            <a:extLst>
              <a:ext uri="{FF2B5EF4-FFF2-40B4-BE49-F238E27FC236}">
                <a16:creationId xmlns:a16="http://schemas.microsoft.com/office/drawing/2014/main" id="{42B9EB53-FD7B-4B7B-A63F-47006E264418}"/>
              </a:ext>
            </a:extLst>
          </p:cNvPr>
          <p:cNvSpPr txBox="1">
            <a:spLocks/>
          </p:cNvSpPr>
          <p:nvPr/>
        </p:nvSpPr>
        <p:spPr>
          <a:xfrm>
            <a:off x="1595836" y="2562314"/>
            <a:ext cx="1702200" cy="1869600"/>
          </a:xfrm>
          <a:prstGeom prst="rect">
            <a:avLst/>
          </a:prstGeom>
          <a:noFill/>
          <a:ln>
            <a:noFill/>
          </a:ln>
        </p:spPr>
        <p:txBody>
          <a:bodyPr spcFirstLastPara="1" wrap="square" lIns="0" tIns="201925" rIns="0" bIns="0" anchor="t" anchorCtr="0">
            <a:normAutofit fontScale="90000"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0000"/>
              </a:buClr>
              <a:buSzPts val="1800"/>
              <a:buFont typeface="Rockwell"/>
              <a:buNone/>
              <a:defRPr sz="5400" b="0" i="0" u="none" strike="noStrike" cap="none">
                <a:solidFill>
                  <a:srgbClr val="000000"/>
                </a:solidFill>
                <a:latin typeface="Rockwell"/>
                <a:ea typeface="Rockwell"/>
                <a:cs typeface="Rockwell"/>
                <a:sym typeface="Rockwel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25400" algn="ctr">
              <a:lnSpc>
                <a:spcPct val="100000"/>
              </a:lnSpc>
            </a:pPr>
            <a:r>
              <a:rPr lang="vi-VN" sz="8900" b="1">
                <a:solidFill>
                  <a:schemeClr val="lt1"/>
                </a:solidFill>
                <a:latin typeface="Times New Roman" panose="02020603050405020304" pitchFamily="18" charset="0"/>
                <a:cs typeface="Times New Roman" panose="02020603050405020304" pitchFamily="18" charset="0"/>
              </a:rPr>
              <a:t>0</a:t>
            </a:r>
            <a:r>
              <a:rPr lang="en-US" sz="8900" b="1">
                <a:solidFill>
                  <a:schemeClr val="lt1"/>
                </a:solidFill>
                <a:latin typeface="Times New Roman" panose="02020603050405020304" pitchFamily="18" charset="0"/>
                <a:cs typeface="Times New Roman" panose="02020603050405020304" pitchFamily="18" charset="0"/>
              </a:rPr>
              <a:t>5</a:t>
            </a:r>
            <a:endParaRPr lang="vi-VN" sz="8900" b="1">
              <a:solidFill>
                <a:schemeClr val="lt1"/>
              </a:solidFill>
              <a:latin typeface="Times New Roman" panose="02020603050405020304" pitchFamily="18" charset="0"/>
              <a:ea typeface="Arial"/>
              <a:cs typeface="Times New Roman" panose="02020603050405020304" pitchFamily="18" charset="0"/>
              <a:sym typeface="Arial"/>
            </a:endParaRPr>
          </a:p>
          <a:p>
            <a:pPr algn="ctr">
              <a:lnSpc>
                <a:spcPct val="100000"/>
              </a:lnSpc>
              <a:spcBef>
                <a:spcPts val="400"/>
              </a:spcBef>
            </a:pPr>
            <a:r>
              <a:rPr lang="vi-VN" sz="3000" b="1">
                <a:solidFill>
                  <a:schemeClr val="lt1"/>
                </a:solidFill>
                <a:latin typeface="Times New Roman" panose="02020603050405020304" pitchFamily="18" charset="0"/>
                <a:cs typeface="Times New Roman" panose="02020603050405020304" pitchFamily="18" charset="0"/>
              </a:rPr>
              <a:t>OPTIONS</a:t>
            </a:r>
          </a:p>
        </p:txBody>
      </p:sp>
      <p:pic>
        <p:nvPicPr>
          <p:cNvPr id="16" name="Google Shape;675;p53">
            <a:extLst>
              <a:ext uri="{FF2B5EF4-FFF2-40B4-BE49-F238E27FC236}">
                <a16:creationId xmlns:a16="http://schemas.microsoft.com/office/drawing/2014/main" id="{EEF8139C-E9A5-4C6C-A721-73EC48DA2016}"/>
              </a:ext>
            </a:extLst>
          </p:cNvPr>
          <p:cNvPicPr preferRelativeResize="0"/>
          <p:nvPr/>
        </p:nvPicPr>
        <p:blipFill>
          <a:blip r:embed="rId3">
            <a:alphaModFix/>
          </a:blip>
          <a:stretch>
            <a:fillRect/>
          </a:stretch>
        </p:blipFill>
        <p:spPr>
          <a:xfrm>
            <a:off x="7925714" y="2453694"/>
            <a:ext cx="10582550" cy="8346895"/>
          </a:xfrm>
          <a:prstGeom prst="rect">
            <a:avLst/>
          </a:prstGeom>
          <a:noFill/>
          <a:ln>
            <a:noFill/>
          </a:ln>
        </p:spPr>
      </p:pic>
    </p:spTree>
    <p:extLst>
      <p:ext uri="{BB962C8B-B14F-4D97-AF65-F5344CB8AC3E}">
        <p14:creationId xmlns:p14="http://schemas.microsoft.com/office/powerpoint/2010/main" val="31077558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11"/>
                                        </p:tgtEl>
                                        <p:attrNameLst>
                                          <p:attrName>style.visibility</p:attrName>
                                        </p:attrNameLst>
                                      </p:cBhvr>
                                      <p:to>
                                        <p:strVal val="visible"/>
                                      </p:to>
                                    </p:set>
                                    <p:animEffect transition="in" filter="fade">
                                      <p:cBhvr>
                                        <p:cTn id="7" dur="300"/>
                                        <p:tgtEl>
                                          <p:spTgt spid="6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300"/>
                                        <p:tgtEl>
                                          <p:spTgt spid="15"/>
                                        </p:tgtEl>
                                      </p:cBhvr>
                                    </p:animEffect>
                                  </p:childTnLst>
                                </p:cTn>
                              </p:par>
                            </p:childTnLst>
                          </p:cTn>
                        </p:par>
                        <p:par>
                          <p:cTn id="11" fill="hold">
                            <p:stCondLst>
                              <p:cond delay="300"/>
                            </p:stCondLst>
                            <p:childTnLst>
                              <p:par>
                                <p:cTn id="12" presetID="2" presetClass="entr" presetSubtype="8" fill="hold" grpId="0" nodeType="afterEffect">
                                  <p:stCondLst>
                                    <p:cond delay="100"/>
                                  </p:stCondLst>
                                  <p:childTnLst>
                                    <p:set>
                                      <p:cBhvr>
                                        <p:cTn id="13" dur="1" fill="hold">
                                          <p:stCondLst>
                                            <p:cond delay="0"/>
                                          </p:stCondLst>
                                        </p:cTn>
                                        <p:tgtEl>
                                          <p:spTgt spid="609"/>
                                        </p:tgtEl>
                                        <p:attrNameLst>
                                          <p:attrName>style.visibility</p:attrName>
                                        </p:attrNameLst>
                                      </p:cBhvr>
                                      <p:to>
                                        <p:strVal val="visible"/>
                                      </p:to>
                                    </p:set>
                                    <p:anim calcmode="lin" valueType="num">
                                      <p:cBhvr additive="base">
                                        <p:cTn id="14" dur="300" fill="hold"/>
                                        <p:tgtEl>
                                          <p:spTgt spid="609"/>
                                        </p:tgtEl>
                                        <p:attrNameLst>
                                          <p:attrName>ppt_x</p:attrName>
                                        </p:attrNameLst>
                                      </p:cBhvr>
                                      <p:tavLst>
                                        <p:tav tm="0">
                                          <p:val>
                                            <p:strVal val="0-#ppt_w/2"/>
                                          </p:val>
                                        </p:tav>
                                        <p:tav tm="100000">
                                          <p:val>
                                            <p:strVal val="#ppt_x"/>
                                          </p:val>
                                        </p:tav>
                                      </p:tavLst>
                                    </p:anim>
                                    <p:anim calcmode="lin" valueType="num">
                                      <p:cBhvr additive="base">
                                        <p:cTn id="15" dur="300" fill="hold"/>
                                        <p:tgtEl>
                                          <p:spTgt spid="609"/>
                                        </p:tgtEl>
                                        <p:attrNameLst>
                                          <p:attrName>ppt_y</p:attrName>
                                        </p:attrNameLst>
                                      </p:cBhvr>
                                      <p:tavLst>
                                        <p:tav tm="0">
                                          <p:val>
                                            <p:strVal val="#ppt_y"/>
                                          </p:val>
                                        </p:tav>
                                        <p:tav tm="100000">
                                          <p:val>
                                            <p:strVal val="#ppt_y"/>
                                          </p:val>
                                        </p:tav>
                                      </p:tavLst>
                                    </p:anim>
                                  </p:childTnLst>
                                </p:cTn>
                              </p:par>
                            </p:childTnLst>
                          </p:cTn>
                        </p:par>
                        <p:par>
                          <p:cTn id="16" fill="hold">
                            <p:stCondLst>
                              <p:cond delay="700"/>
                            </p:stCondLst>
                            <p:childTnLst>
                              <p:par>
                                <p:cTn id="17" presetID="22" presetClass="entr" presetSubtype="8" fill="hold" grpId="0" nodeType="afterEffect">
                                  <p:stCondLst>
                                    <p:cond delay="100"/>
                                  </p:stCondLst>
                                  <p:childTnLst>
                                    <p:set>
                                      <p:cBhvr>
                                        <p:cTn id="18" dur="1" fill="hold">
                                          <p:stCondLst>
                                            <p:cond delay="0"/>
                                          </p:stCondLst>
                                        </p:cTn>
                                        <p:tgtEl>
                                          <p:spTgt spid="612"/>
                                        </p:tgtEl>
                                        <p:attrNameLst>
                                          <p:attrName>style.visibility</p:attrName>
                                        </p:attrNameLst>
                                      </p:cBhvr>
                                      <p:to>
                                        <p:strVal val="visible"/>
                                      </p:to>
                                    </p:set>
                                    <p:animEffect transition="in" filter="wipe(left)">
                                      <p:cBhvr>
                                        <p:cTn id="19" dur="300"/>
                                        <p:tgtEl>
                                          <p:spTgt spid="612"/>
                                        </p:tgtEl>
                                      </p:cBhvr>
                                    </p:animEffect>
                                  </p:childTnLst>
                                </p:cTn>
                              </p:par>
                            </p:childTnLst>
                          </p:cTn>
                        </p:par>
                        <p:par>
                          <p:cTn id="20" fill="hold">
                            <p:stCondLst>
                              <p:cond delay="1100"/>
                            </p:stCondLst>
                            <p:childTnLst>
                              <p:par>
                                <p:cTn id="21" presetID="1" presetClass="entr" presetSubtype="0" fill="hold" nodeType="afterEffect">
                                  <p:stCondLst>
                                    <p:cond delay="0"/>
                                  </p:stCondLst>
                                  <p:childTnLst>
                                    <p:set>
                                      <p:cBhvr>
                                        <p:cTn id="22" dur="1" fill="hold">
                                          <p:stCondLst>
                                            <p:cond delay="19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9" grpId="0"/>
      <p:bldP spid="611" grpId="0" animBg="1"/>
      <p:bldP spid="612" grpId="0" animBg="1"/>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2"/>
          <p:cNvSpPr/>
          <p:nvPr/>
        </p:nvSpPr>
        <p:spPr>
          <a:xfrm>
            <a:off x="-1149" y="638"/>
            <a:ext cx="20106379" cy="11314417"/>
          </a:xfrm>
          <a:custGeom>
            <a:avLst/>
            <a:gdLst/>
            <a:ahLst/>
            <a:cxnLst/>
            <a:rect l="l" t="t" r="r" b="b"/>
            <a:pathLst>
              <a:path w="20106379" h="11314417" extrusionOk="0">
                <a:moveTo>
                  <a:pt x="0" y="0"/>
                </a:moveTo>
                <a:lnTo>
                  <a:pt x="20106380" y="0"/>
                </a:lnTo>
                <a:lnTo>
                  <a:pt x="20106380" y="11314417"/>
                </a:lnTo>
                <a:lnTo>
                  <a:pt x="0" y="11314417"/>
                </a:lnTo>
                <a:close/>
              </a:path>
            </a:pathLst>
          </a:custGeom>
          <a:solidFill>
            <a:srgbClr val="FFFFFF"/>
          </a:solidFill>
          <a:ln>
            <a:noFill/>
          </a:ln>
        </p:spPr>
        <p:txBody>
          <a:bodyPr spcFirstLastPara="1" wrap="square" lIns="91425" tIns="45725" rIns="91425" bIns="45725"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8" name="Google Shape;298;p32"/>
          <p:cNvSpPr/>
          <p:nvPr/>
        </p:nvSpPr>
        <p:spPr>
          <a:xfrm>
            <a:off x="1985960" y="0"/>
            <a:ext cx="3338852" cy="1706059"/>
          </a:xfrm>
          <a:custGeom>
            <a:avLst/>
            <a:gdLst/>
            <a:ahLst/>
            <a:cxnLst/>
            <a:rect l="l" t="t" r="r" b="b"/>
            <a:pathLst>
              <a:path w="3338852" h="1706059" extrusionOk="0">
                <a:moveTo>
                  <a:pt x="0" y="1402423"/>
                </a:moveTo>
                <a:cubicBezTo>
                  <a:pt x="62172" y="1402423"/>
                  <a:pt x="1430473" y="2014720"/>
                  <a:pt x="2462901" y="1528022"/>
                </a:cubicBezTo>
                <a:cubicBezTo>
                  <a:pt x="3495328" y="1041324"/>
                  <a:pt x="3333619" y="0"/>
                  <a:pt x="3333619" y="0"/>
                </a:cubicBezTo>
                <a:lnTo>
                  <a:pt x="1306025" y="0"/>
                </a:lnTo>
                <a:lnTo>
                  <a:pt x="0" y="1402423"/>
                </a:lnTo>
                <a:close/>
              </a:path>
            </a:pathLst>
          </a:custGeom>
          <a:solidFill>
            <a:srgbClr val="F1F1F2"/>
          </a:solidFill>
          <a:ln>
            <a:noFill/>
          </a:ln>
        </p:spPr>
        <p:txBody>
          <a:bodyPr spcFirstLastPara="1" wrap="square" lIns="91425" tIns="45725" rIns="91425" bIns="45725"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9" name="Google Shape;299;p32"/>
          <p:cNvSpPr/>
          <p:nvPr/>
        </p:nvSpPr>
        <p:spPr>
          <a:xfrm>
            <a:off x="-2253" y="0"/>
            <a:ext cx="4898378" cy="1800258"/>
          </a:xfrm>
          <a:custGeom>
            <a:avLst/>
            <a:gdLst/>
            <a:ahLst/>
            <a:cxnLst/>
            <a:rect l="l" t="t" r="r" b="b"/>
            <a:pathLst>
              <a:path w="4898378" h="1800258" extrusionOk="0">
                <a:moveTo>
                  <a:pt x="79" y="0"/>
                </a:moveTo>
                <a:lnTo>
                  <a:pt x="79" y="1810621"/>
                </a:lnTo>
                <a:cubicBezTo>
                  <a:pt x="79" y="1810621"/>
                  <a:pt x="315020" y="961673"/>
                  <a:pt x="1683321" y="1369767"/>
                </a:cubicBezTo>
                <a:cubicBezTo>
                  <a:pt x="3051623" y="1777860"/>
                  <a:pt x="4898877" y="1627560"/>
                  <a:pt x="4898877" y="0"/>
                </a:cubicBezTo>
                <a:cubicBezTo>
                  <a:pt x="4898877" y="0"/>
                  <a:pt x="-22738" y="0"/>
                  <a:pt x="79" y="0"/>
                </a:cubicBezTo>
                <a:close/>
              </a:path>
            </a:pathLst>
          </a:custGeom>
          <a:solidFill>
            <a:schemeClr val="accent6">
              <a:lumMod val="60000"/>
              <a:lumOff val="40000"/>
            </a:schemeClr>
          </a:solidFill>
          <a:ln>
            <a:noFill/>
          </a:ln>
        </p:spPr>
        <p:txBody>
          <a:bodyPr spcFirstLastPara="1" wrap="square" lIns="91425" tIns="45725" rIns="91425" bIns="45725" anchor="ctr" anchorCtr="0">
            <a:noAutofit/>
          </a:bodyPr>
          <a:lstStyle/>
          <a:p>
            <a:pPr marL="0" marR="0" lvl="0" indent="0" algn="l" rtl="0">
              <a:spcBef>
                <a:spcPts val="0"/>
              </a:spcBef>
              <a:spcAft>
                <a:spcPts val="0"/>
              </a:spcAft>
              <a:buNone/>
            </a:pPr>
            <a:endParaRPr sz="1800">
              <a:solidFill>
                <a:schemeClr val="accent6">
                  <a:lumMod val="60000"/>
                  <a:lumOff val="40000"/>
                </a:schemeClr>
              </a:solidFill>
              <a:latin typeface="Calibri"/>
              <a:ea typeface="Calibri"/>
              <a:cs typeface="Calibri"/>
              <a:sym typeface="Calibri"/>
            </a:endParaRPr>
          </a:p>
        </p:txBody>
      </p:sp>
      <p:sp>
        <p:nvSpPr>
          <p:cNvPr id="300" name="Google Shape;300;p32"/>
          <p:cNvSpPr/>
          <p:nvPr/>
        </p:nvSpPr>
        <p:spPr>
          <a:xfrm>
            <a:off x="16152380" y="0"/>
            <a:ext cx="3945916" cy="4322714"/>
          </a:xfrm>
          <a:custGeom>
            <a:avLst/>
            <a:gdLst/>
            <a:ahLst/>
            <a:cxnLst/>
            <a:rect l="l" t="t" r="r" b="b"/>
            <a:pathLst>
              <a:path w="3945916" h="4322714" extrusionOk="0">
                <a:moveTo>
                  <a:pt x="3951825" y="0"/>
                </a:moveTo>
                <a:lnTo>
                  <a:pt x="25062" y="0"/>
                </a:lnTo>
                <a:cubicBezTo>
                  <a:pt x="25062" y="0"/>
                  <a:pt x="-320754" y="1304246"/>
                  <a:pt x="1556749" y="1934127"/>
                </a:cubicBezTo>
                <a:cubicBezTo>
                  <a:pt x="3434251" y="2564008"/>
                  <a:pt x="3951825" y="4330460"/>
                  <a:pt x="3951825" y="4330460"/>
                </a:cubicBezTo>
                <a:lnTo>
                  <a:pt x="3951825" y="0"/>
                </a:lnTo>
                <a:close/>
              </a:path>
            </a:pathLst>
          </a:custGeom>
          <a:solidFill>
            <a:schemeClr val="accent6">
              <a:lumMod val="60000"/>
              <a:lumOff val="40000"/>
            </a:schemeClr>
          </a:solidFill>
          <a:ln>
            <a:noFill/>
          </a:ln>
        </p:spPr>
        <p:txBody>
          <a:bodyPr spcFirstLastPara="1" wrap="square" lIns="91425" tIns="45725" rIns="91425" bIns="45725"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1" name="Google Shape;301;p32"/>
          <p:cNvSpPr/>
          <p:nvPr/>
        </p:nvSpPr>
        <p:spPr>
          <a:xfrm>
            <a:off x="17585936" y="1704742"/>
            <a:ext cx="2511989" cy="2616655"/>
          </a:xfrm>
          <a:custGeom>
            <a:avLst/>
            <a:gdLst/>
            <a:ahLst/>
            <a:cxnLst/>
            <a:rect l="l" t="t" r="r" b="b"/>
            <a:pathLst>
              <a:path w="2511989" h="2616655" extrusionOk="0">
                <a:moveTo>
                  <a:pt x="954870" y="59302"/>
                </a:moveTo>
                <a:cubicBezTo>
                  <a:pt x="442005" y="-87231"/>
                  <a:pt x="112307" y="69768"/>
                  <a:pt x="0" y="185948"/>
                </a:cubicBezTo>
                <a:cubicBezTo>
                  <a:pt x="39982" y="200706"/>
                  <a:pt x="80907" y="215255"/>
                  <a:pt x="123088" y="229384"/>
                </a:cubicBezTo>
                <a:cubicBezTo>
                  <a:pt x="2000590" y="859370"/>
                  <a:pt x="2518164" y="2625717"/>
                  <a:pt x="2518164" y="2625717"/>
                </a:cubicBezTo>
                <a:lnTo>
                  <a:pt x="2518164" y="1419963"/>
                </a:lnTo>
                <a:cubicBezTo>
                  <a:pt x="2518269" y="1419963"/>
                  <a:pt x="2155810" y="402398"/>
                  <a:pt x="954870" y="59302"/>
                </a:cubicBezTo>
                <a:close/>
              </a:path>
            </a:pathLst>
          </a:custGeom>
          <a:solidFill>
            <a:schemeClr val="accent6">
              <a:lumMod val="60000"/>
              <a:lumOff val="40000"/>
            </a:schemeClr>
          </a:solidFill>
          <a:ln>
            <a:noFill/>
          </a:ln>
        </p:spPr>
        <p:txBody>
          <a:bodyPr spcFirstLastPara="1" wrap="square" lIns="91425" tIns="45725" rIns="91425" bIns="45725"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2" name="Google Shape;302;p32"/>
          <p:cNvSpPr txBox="1">
            <a:spLocks noGrp="1"/>
          </p:cNvSpPr>
          <p:nvPr>
            <p:ph type="title"/>
          </p:nvPr>
        </p:nvSpPr>
        <p:spPr>
          <a:xfrm>
            <a:off x="5235474" y="182364"/>
            <a:ext cx="10059532" cy="1027200"/>
          </a:xfrm>
          <a:prstGeom prst="rect">
            <a:avLst/>
          </a:prstGeom>
          <a:noFill/>
          <a:ln>
            <a:noFill/>
          </a:ln>
        </p:spPr>
        <p:txBody>
          <a:bodyPr spcFirstLastPara="1" wrap="square" lIns="0" tIns="11425" rIns="0" bIns="0" anchor="ctr" anchorCtr="0">
            <a:normAutofit/>
          </a:bodyPr>
          <a:lstStyle/>
          <a:p>
            <a:pPr marL="0" lvl="0" indent="0" algn="ctr" rtl="0">
              <a:lnSpc>
                <a:spcPct val="100000"/>
              </a:lnSpc>
              <a:spcBef>
                <a:spcPts val="0"/>
              </a:spcBef>
              <a:spcAft>
                <a:spcPts val="0"/>
              </a:spcAft>
              <a:buNone/>
            </a:pPr>
            <a:r>
              <a:rPr lang="en-US" sz="6600" b="0">
                <a:solidFill>
                  <a:schemeClr val="accent6">
                    <a:lumMod val="60000"/>
                    <a:lumOff val="40000"/>
                  </a:schemeClr>
                </a:solidFill>
                <a:latin typeface="Open Sans ExtraBold"/>
                <a:ea typeface="Open Sans ExtraBold"/>
                <a:cs typeface="Open Sans ExtraBold"/>
                <a:sym typeface="Open Sans ExtraBold"/>
              </a:rPr>
              <a:t>Bảng </a:t>
            </a:r>
            <a:r>
              <a:rPr lang="en-US" sz="6600">
                <a:solidFill>
                  <a:schemeClr val="accent6">
                    <a:lumMod val="60000"/>
                    <a:lumOff val="40000"/>
                  </a:schemeClr>
                </a:solidFill>
                <a:latin typeface="Open Sans ExtraBold"/>
                <a:ea typeface="Open Sans ExtraBold"/>
                <a:cs typeface="Open Sans ExtraBold"/>
                <a:sym typeface="Open Sans ExtraBold"/>
              </a:rPr>
              <a:t>Test Case</a:t>
            </a:r>
            <a:endParaRPr sz="6600">
              <a:solidFill>
                <a:schemeClr val="accent6">
                  <a:lumMod val="60000"/>
                  <a:lumOff val="40000"/>
                </a:schemeClr>
              </a:solidFill>
              <a:latin typeface="Open Sans ExtraBold"/>
              <a:ea typeface="Open Sans ExtraBold"/>
              <a:cs typeface="Open Sans ExtraBold"/>
              <a:sym typeface="Open Sans ExtraBold"/>
            </a:endParaRPr>
          </a:p>
        </p:txBody>
      </p:sp>
      <p:sp>
        <p:nvSpPr>
          <p:cNvPr id="303" name="Google Shape;303;p32"/>
          <p:cNvSpPr/>
          <p:nvPr/>
        </p:nvSpPr>
        <p:spPr>
          <a:xfrm rot="10800000" flipH="1">
            <a:off x="6883234" y="1209563"/>
            <a:ext cx="6794094" cy="355868"/>
          </a:xfrm>
          <a:prstGeom prst="rect">
            <a:avLst/>
          </a:prstGeom>
          <a:solidFill>
            <a:schemeClr val="accent6">
              <a:lumMod val="60000"/>
              <a:lumOff val="4000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448CCC"/>
              </a:solidFill>
              <a:latin typeface="Calibri"/>
              <a:ea typeface="Calibri"/>
              <a:cs typeface="Calibri"/>
              <a:sym typeface="Calibri"/>
            </a:endParaRPr>
          </a:p>
        </p:txBody>
      </p:sp>
      <p:graphicFrame>
        <p:nvGraphicFramePr>
          <p:cNvPr id="4" name="Object 3">
            <a:hlinkClick r:id="rId4" action="ppaction://hlinkfile"/>
            <a:extLst>
              <a:ext uri="{FF2B5EF4-FFF2-40B4-BE49-F238E27FC236}">
                <a16:creationId xmlns:a16="http://schemas.microsoft.com/office/drawing/2014/main" id="{FA4C73E9-C093-4D7C-8BDA-6AB934D35CC2}"/>
              </a:ext>
            </a:extLst>
          </p:cNvPr>
          <p:cNvGraphicFramePr>
            <a:graphicFrameLocks noChangeAspect="1"/>
          </p:cNvGraphicFramePr>
          <p:nvPr>
            <p:extLst>
              <p:ext uri="{D42A27DB-BD31-4B8C-83A1-F6EECF244321}">
                <p14:modId xmlns:p14="http://schemas.microsoft.com/office/powerpoint/2010/main" val="49896817"/>
              </p:ext>
            </p:extLst>
          </p:nvPr>
        </p:nvGraphicFramePr>
        <p:xfrm>
          <a:off x="17979861" y="9199526"/>
          <a:ext cx="2035271" cy="4044950"/>
        </p:xfrm>
        <a:graphic>
          <a:graphicData uri="http://schemas.openxmlformats.org/presentationml/2006/ole">
            <mc:AlternateContent xmlns:mc="http://schemas.openxmlformats.org/markup-compatibility/2006">
              <mc:Choice xmlns:v="urn:schemas-microsoft-com:vml" Requires="v">
                <p:oleObj spid="_x0000_s1043" name="Worksheet" showAsIcon="1" r:id="rId5" imgW="381071" imgH="792417" progId="Excel.Sheet.12">
                  <p:embed/>
                </p:oleObj>
              </mc:Choice>
              <mc:Fallback>
                <p:oleObj name="Worksheet" showAsIcon="1" r:id="rId5" imgW="381071" imgH="792417" progId="Excel.Sheet.12">
                  <p:embed/>
                  <p:pic>
                    <p:nvPicPr>
                      <p:cNvPr id="0" name=""/>
                      <p:cNvPicPr/>
                      <p:nvPr/>
                    </p:nvPicPr>
                    <p:blipFill>
                      <a:blip r:embed="rId6"/>
                      <a:stretch>
                        <a:fillRect/>
                      </a:stretch>
                    </p:blipFill>
                    <p:spPr>
                      <a:xfrm>
                        <a:off x="17979861" y="9199526"/>
                        <a:ext cx="2035271" cy="4044950"/>
                      </a:xfrm>
                      <a:prstGeom prst="rect">
                        <a:avLst/>
                      </a:prstGeom>
                    </p:spPr>
                  </p:pic>
                </p:oleObj>
              </mc:Fallback>
            </mc:AlternateContent>
          </a:graphicData>
        </a:graphic>
      </p:graphicFrame>
      <p:pic>
        <p:nvPicPr>
          <p:cNvPr id="3" name="Picture 2">
            <a:extLst>
              <a:ext uri="{FF2B5EF4-FFF2-40B4-BE49-F238E27FC236}">
                <a16:creationId xmlns:a16="http://schemas.microsoft.com/office/drawing/2014/main" id="{D6B8681D-2975-4B43-966C-F1E77A1BB333}"/>
              </a:ext>
            </a:extLst>
          </p:cNvPr>
          <p:cNvPicPr>
            <a:picLocks noChangeAspect="1"/>
          </p:cNvPicPr>
          <p:nvPr/>
        </p:nvPicPr>
        <p:blipFill>
          <a:blip r:embed="rId7"/>
          <a:stretch>
            <a:fillRect/>
          </a:stretch>
        </p:blipFill>
        <p:spPr>
          <a:xfrm>
            <a:off x="2207012" y="2560774"/>
            <a:ext cx="15690056" cy="6638752"/>
          </a:xfrm>
          <a:prstGeom prst="rect">
            <a:avLst/>
          </a:prstGeom>
        </p:spPr>
      </p:pic>
    </p:spTree>
    <p:extLst>
      <p:ext uri="{BB962C8B-B14F-4D97-AF65-F5344CB8AC3E}">
        <p14:creationId xmlns:p14="http://schemas.microsoft.com/office/powerpoint/2010/main" val="27618780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02"/>
                                        </p:tgtEl>
                                        <p:attrNameLst>
                                          <p:attrName>style.visibility</p:attrName>
                                        </p:attrNameLst>
                                      </p:cBhvr>
                                      <p:to>
                                        <p:strVal val="visible"/>
                                      </p:to>
                                    </p:set>
                                    <p:anim calcmode="lin" valueType="num">
                                      <p:cBhvr additive="base">
                                        <p:cTn id="7" dur="300" fill="hold"/>
                                        <p:tgtEl>
                                          <p:spTgt spid="302"/>
                                        </p:tgtEl>
                                        <p:attrNameLst>
                                          <p:attrName>ppt_x</p:attrName>
                                        </p:attrNameLst>
                                      </p:cBhvr>
                                      <p:tavLst>
                                        <p:tav tm="0">
                                          <p:val>
                                            <p:strVal val="#ppt_x"/>
                                          </p:val>
                                        </p:tav>
                                        <p:tav tm="100000">
                                          <p:val>
                                            <p:strVal val="#ppt_x"/>
                                          </p:val>
                                        </p:tav>
                                      </p:tavLst>
                                    </p:anim>
                                    <p:anim calcmode="lin" valueType="num">
                                      <p:cBhvr additive="base">
                                        <p:cTn id="8" dur="300" fill="hold"/>
                                        <p:tgtEl>
                                          <p:spTgt spid="302"/>
                                        </p:tgtEl>
                                        <p:attrNameLst>
                                          <p:attrName>ppt_y</p:attrName>
                                        </p:attrNameLst>
                                      </p:cBhvr>
                                      <p:tavLst>
                                        <p:tav tm="0">
                                          <p:val>
                                            <p:strVal val="0-#ppt_h/2"/>
                                          </p:val>
                                        </p:tav>
                                        <p:tav tm="100000">
                                          <p:val>
                                            <p:strVal val="#ppt_y"/>
                                          </p:val>
                                        </p:tav>
                                      </p:tavLst>
                                    </p:anim>
                                  </p:childTnLst>
                                </p:cTn>
                              </p:par>
                            </p:childTnLst>
                          </p:cTn>
                        </p:par>
                        <p:par>
                          <p:cTn id="9" fill="hold">
                            <p:stCondLst>
                              <p:cond delay="300"/>
                            </p:stCondLst>
                            <p:childTnLst>
                              <p:par>
                                <p:cTn id="10" presetID="22" presetClass="entr" presetSubtype="8" fill="hold" grpId="0" nodeType="afterEffect">
                                  <p:stCondLst>
                                    <p:cond delay="100"/>
                                  </p:stCondLst>
                                  <p:childTnLst>
                                    <p:set>
                                      <p:cBhvr>
                                        <p:cTn id="11" dur="1" fill="hold">
                                          <p:stCondLst>
                                            <p:cond delay="0"/>
                                          </p:stCondLst>
                                        </p:cTn>
                                        <p:tgtEl>
                                          <p:spTgt spid="303"/>
                                        </p:tgtEl>
                                        <p:attrNameLst>
                                          <p:attrName>style.visibility</p:attrName>
                                        </p:attrNameLst>
                                      </p:cBhvr>
                                      <p:to>
                                        <p:strVal val="visible"/>
                                      </p:to>
                                    </p:set>
                                    <p:animEffect transition="in" filter="wipe(left)">
                                      <p:cBhvr>
                                        <p:cTn id="12" dur="350"/>
                                        <p:tgtEl>
                                          <p:spTgt spid="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 grpId="0"/>
      <p:bldP spid="30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2"/>
          <p:cNvSpPr/>
          <p:nvPr/>
        </p:nvSpPr>
        <p:spPr>
          <a:xfrm>
            <a:off x="-1149" y="638"/>
            <a:ext cx="20106379" cy="11314417"/>
          </a:xfrm>
          <a:custGeom>
            <a:avLst/>
            <a:gdLst/>
            <a:ahLst/>
            <a:cxnLst/>
            <a:rect l="l" t="t" r="r" b="b"/>
            <a:pathLst>
              <a:path w="20106379" h="11314417" extrusionOk="0">
                <a:moveTo>
                  <a:pt x="0" y="0"/>
                </a:moveTo>
                <a:lnTo>
                  <a:pt x="20106380" y="0"/>
                </a:lnTo>
                <a:lnTo>
                  <a:pt x="20106380" y="11314417"/>
                </a:lnTo>
                <a:lnTo>
                  <a:pt x="0" y="11314417"/>
                </a:lnTo>
                <a:close/>
              </a:path>
            </a:pathLst>
          </a:custGeom>
          <a:solidFill>
            <a:srgbClr val="FFFFFF"/>
          </a:solidFill>
          <a:ln>
            <a:noFill/>
          </a:ln>
        </p:spPr>
        <p:txBody>
          <a:bodyPr spcFirstLastPara="1" wrap="square" lIns="91425" tIns="45725" rIns="91425" bIns="45725"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8" name="Google Shape;298;p32"/>
          <p:cNvSpPr/>
          <p:nvPr/>
        </p:nvSpPr>
        <p:spPr>
          <a:xfrm>
            <a:off x="1985960" y="0"/>
            <a:ext cx="3338852" cy="1706059"/>
          </a:xfrm>
          <a:custGeom>
            <a:avLst/>
            <a:gdLst/>
            <a:ahLst/>
            <a:cxnLst/>
            <a:rect l="l" t="t" r="r" b="b"/>
            <a:pathLst>
              <a:path w="3338852" h="1706059" extrusionOk="0">
                <a:moveTo>
                  <a:pt x="0" y="1402423"/>
                </a:moveTo>
                <a:cubicBezTo>
                  <a:pt x="62172" y="1402423"/>
                  <a:pt x="1430473" y="2014720"/>
                  <a:pt x="2462901" y="1528022"/>
                </a:cubicBezTo>
                <a:cubicBezTo>
                  <a:pt x="3495328" y="1041324"/>
                  <a:pt x="3333619" y="0"/>
                  <a:pt x="3333619" y="0"/>
                </a:cubicBezTo>
                <a:lnTo>
                  <a:pt x="1306025" y="0"/>
                </a:lnTo>
                <a:lnTo>
                  <a:pt x="0" y="1402423"/>
                </a:lnTo>
                <a:close/>
              </a:path>
            </a:pathLst>
          </a:custGeom>
          <a:solidFill>
            <a:srgbClr val="F1F1F2"/>
          </a:solidFill>
          <a:ln>
            <a:noFill/>
          </a:ln>
        </p:spPr>
        <p:txBody>
          <a:bodyPr spcFirstLastPara="1" wrap="square" lIns="91425" tIns="45725" rIns="91425" bIns="45725"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9" name="Google Shape;299;p32"/>
          <p:cNvSpPr/>
          <p:nvPr/>
        </p:nvSpPr>
        <p:spPr>
          <a:xfrm>
            <a:off x="-2253" y="0"/>
            <a:ext cx="4898378" cy="1800258"/>
          </a:xfrm>
          <a:custGeom>
            <a:avLst/>
            <a:gdLst/>
            <a:ahLst/>
            <a:cxnLst/>
            <a:rect l="l" t="t" r="r" b="b"/>
            <a:pathLst>
              <a:path w="4898378" h="1800258" extrusionOk="0">
                <a:moveTo>
                  <a:pt x="79" y="0"/>
                </a:moveTo>
                <a:lnTo>
                  <a:pt x="79" y="1810621"/>
                </a:lnTo>
                <a:cubicBezTo>
                  <a:pt x="79" y="1810621"/>
                  <a:pt x="315020" y="961673"/>
                  <a:pt x="1683321" y="1369767"/>
                </a:cubicBezTo>
                <a:cubicBezTo>
                  <a:pt x="3051623" y="1777860"/>
                  <a:pt x="4898877" y="1627560"/>
                  <a:pt x="4898877" y="0"/>
                </a:cubicBezTo>
                <a:cubicBezTo>
                  <a:pt x="4898877" y="0"/>
                  <a:pt x="-22738" y="0"/>
                  <a:pt x="79" y="0"/>
                </a:cubicBezTo>
                <a:close/>
              </a:path>
            </a:pathLst>
          </a:custGeom>
          <a:solidFill>
            <a:schemeClr val="tx1">
              <a:lumMod val="75000"/>
              <a:lumOff val="25000"/>
            </a:schemeClr>
          </a:solidFill>
          <a:ln>
            <a:noFill/>
          </a:ln>
        </p:spPr>
        <p:txBody>
          <a:bodyPr spcFirstLastPara="1" wrap="square" lIns="91425" tIns="45725" rIns="91425" bIns="45725"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0" name="Google Shape;300;p32"/>
          <p:cNvSpPr/>
          <p:nvPr/>
        </p:nvSpPr>
        <p:spPr>
          <a:xfrm>
            <a:off x="16152380" y="0"/>
            <a:ext cx="3945916" cy="4322714"/>
          </a:xfrm>
          <a:custGeom>
            <a:avLst/>
            <a:gdLst/>
            <a:ahLst/>
            <a:cxnLst/>
            <a:rect l="l" t="t" r="r" b="b"/>
            <a:pathLst>
              <a:path w="3945916" h="4322714" extrusionOk="0">
                <a:moveTo>
                  <a:pt x="3951825" y="0"/>
                </a:moveTo>
                <a:lnTo>
                  <a:pt x="25062" y="0"/>
                </a:lnTo>
                <a:cubicBezTo>
                  <a:pt x="25062" y="0"/>
                  <a:pt x="-320754" y="1304246"/>
                  <a:pt x="1556749" y="1934127"/>
                </a:cubicBezTo>
                <a:cubicBezTo>
                  <a:pt x="3434251" y="2564008"/>
                  <a:pt x="3951825" y="4330460"/>
                  <a:pt x="3951825" y="4330460"/>
                </a:cubicBezTo>
                <a:lnTo>
                  <a:pt x="3951825" y="0"/>
                </a:lnTo>
                <a:close/>
              </a:path>
            </a:pathLst>
          </a:custGeom>
          <a:solidFill>
            <a:schemeClr val="tx1">
              <a:lumMod val="75000"/>
              <a:lumOff val="25000"/>
            </a:schemeClr>
          </a:solidFill>
          <a:ln>
            <a:noFill/>
          </a:ln>
        </p:spPr>
        <p:txBody>
          <a:bodyPr spcFirstLastPara="1" wrap="square" lIns="91425" tIns="45725" rIns="91425" bIns="45725"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1" name="Google Shape;301;p32"/>
          <p:cNvSpPr/>
          <p:nvPr/>
        </p:nvSpPr>
        <p:spPr>
          <a:xfrm>
            <a:off x="17585936" y="1704742"/>
            <a:ext cx="2511989" cy="2616655"/>
          </a:xfrm>
          <a:custGeom>
            <a:avLst/>
            <a:gdLst/>
            <a:ahLst/>
            <a:cxnLst/>
            <a:rect l="l" t="t" r="r" b="b"/>
            <a:pathLst>
              <a:path w="2511989" h="2616655" extrusionOk="0">
                <a:moveTo>
                  <a:pt x="954870" y="59302"/>
                </a:moveTo>
                <a:cubicBezTo>
                  <a:pt x="442005" y="-87231"/>
                  <a:pt x="112307" y="69768"/>
                  <a:pt x="0" y="185948"/>
                </a:cubicBezTo>
                <a:cubicBezTo>
                  <a:pt x="39982" y="200706"/>
                  <a:pt x="80907" y="215255"/>
                  <a:pt x="123088" y="229384"/>
                </a:cubicBezTo>
                <a:cubicBezTo>
                  <a:pt x="2000590" y="859370"/>
                  <a:pt x="2518164" y="2625717"/>
                  <a:pt x="2518164" y="2625717"/>
                </a:cubicBezTo>
                <a:lnTo>
                  <a:pt x="2518164" y="1419963"/>
                </a:lnTo>
                <a:cubicBezTo>
                  <a:pt x="2518269" y="1419963"/>
                  <a:pt x="2155810" y="402398"/>
                  <a:pt x="954870" y="59302"/>
                </a:cubicBezTo>
                <a:close/>
              </a:path>
            </a:pathLst>
          </a:custGeom>
          <a:solidFill>
            <a:schemeClr val="tx1">
              <a:lumMod val="75000"/>
              <a:lumOff val="25000"/>
            </a:schemeClr>
          </a:solidFill>
          <a:ln>
            <a:noFill/>
          </a:ln>
        </p:spPr>
        <p:txBody>
          <a:bodyPr spcFirstLastPara="1" wrap="square" lIns="91425" tIns="45725" rIns="91425" bIns="45725"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2" name="Google Shape;302;p32"/>
          <p:cNvSpPr txBox="1">
            <a:spLocks noGrp="1"/>
          </p:cNvSpPr>
          <p:nvPr>
            <p:ph type="title"/>
          </p:nvPr>
        </p:nvSpPr>
        <p:spPr>
          <a:xfrm>
            <a:off x="515025" y="5714638"/>
            <a:ext cx="8469167" cy="1027200"/>
          </a:xfrm>
          <a:prstGeom prst="rect">
            <a:avLst/>
          </a:prstGeom>
          <a:noFill/>
          <a:ln>
            <a:noFill/>
          </a:ln>
        </p:spPr>
        <p:txBody>
          <a:bodyPr spcFirstLastPara="1" wrap="square" lIns="0" tIns="11425" rIns="0" bIns="0" anchor="t" anchorCtr="0">
            <a:normAutofit fontScale="90000"/>
          </a:bodyPr>
          <a:lstStyle/>
          <a:p>
            <a:pPr marL="0" lvl="0" indent="0" algn="l" rtl="0">
              <a:lnSpc>
                <a:spcPct val="100000"/>
              </a:lnSpc>
              <a:spcBef>
                <a:spcPts val="0"/>
              </a:spcBef>
              <a:spcAft>
                <a:spcPts val="0"/>
              </a:spcAft>
              <a:buNone/>
            </a:pPr>
            <a:r>
              <a:rPr lang="en-US" sz="6600" b="0">
                <a:solidFill>
                  <a:schemeClr val="tx1">
                    <a:lumMod val="75000"/>
                    <a:lumOff val="25000"/>
                  </a:schemeClr>
                </a:solidFill>
                <a:latin typeface="Open Sans ExtraBold"/>
                <a:ea typeface="Open Sans ExtraBold"/>
                <a:cs typeface="Open Sans ExtraBold"/>
                <a:sym typeface="Open Sans ExtraBold"/>
              </a:rPr>
              <a:t>Những </a:t>
            </a:r>
            <a:r>
              <a:rPr lang="en-US" sz="6600">
                <a:solidFill>
                  <a:schemeClr val="tx1">
                    <a:lumMod val="75000"/>
                    <a:lumOff val="25000"/>
                  </a:schemeClr>
                </a:solidFill>
                <a:latin typeface="Open Sans ExtraBold"/>
                <a:ea typeface="Open Sans ExtraBold"/>
                <a:cs typeface="Open Sans ExtraBold"/>
                <a:sym typeface="Open Sans ExtraBold"/>
              </a:rPr>
              <a:t>công cụ </a:t>
            </a:r>
            <a:r>
              <a:rPr lang="en-US" sz="6600" b="0">
                <a:solidFill>
                  <a:schemeClr val="tx1">
                    <a:lumMod val="75000"/>
                    <a:lumOff val="25000"/>
                  </a:schemeClr>
                </a:solidFill>
                <a:latin typeface="Open Sans ExtraBold"/>
                <a:ea typeface="Open Sans ExtraBold"/>
                <a:cs typeface="Open Sans ExtraBold"/>
                <a:sym typeface="Open Sans ExtraBold"/>
              </a:rPr>
              <a:t>hỗ trợ</a:t>
            </a:r>
            <a:endParaRPr sz="6600">
              <a:solidFill>
                <a:schemeClr val="tx1">
                  <a:lumMod val="75000"/>
                  <a:lumOff val="25000"/>
                </a:schemeClr>
              </a:solidFill>
              <a:latin typeface="Open Sans ExtraBold"/>
              <a:ea typeface="Open Sans ExtraBold"/>
              <a:cs typeface="Open Sans ExtraBold"/>
              <a:sym typeface="Open Sans ExtraBold"/>
            </a:endParaRPr>
          </a:p>
          <a:p>
            <a:pPr marL="0" lvl="0" indent="0" algn="l" rtl="0">
              <a:lnSpc>
                <a:spcPct val="100000"/>
              </a:lnSpc>
              <a:spcBef>
                <a:spcPts val="0"/>
              </a:spcBef>
              <a:spcAft>
                <a:spcPts val="0"/>
              </a:spcAft>
              <a:buNone/>
            </a:pPr>
            <a:endParaRPr sz="6600">
              <a:solidFill>
                <a:srgbClr val="ACE09D"/>
              </a:solidFill>
              <a:latin typeface="Open Sans ExtraBold"/>
              <a:ea typeface="Open Sans ExtraBold"/>
              <a:cs typeface="Open Sans ExtraBold"/>
              <a:sym typeface="Open Sans ExtraBold"/>
            </a:endParaRPr>
          </a:p>
        </p:txBody>
      </p:sp>
      <p:sp>
        <p:nvSpPr>
          <p:cNvPr id="414" name="Google Shape;414;p32"/>
          <p:cNvSpPr txBox="1">
            <a:spLocks noGrp="1"/>
          </p:cNvSpPr>
          <p:nvPr>
            <p:ph type="title" idx="4294967295"/>
          </p:nvPr>
        </p:nvSpPr>
        <p:spPr>
          <a:xfrm>
            <a:off x="0" y="2401888"/>
            <a:ext cx="1701800" cy="1870075"/>
          </a:xfrm>
          <a:prstGeom prst="rect">
            <a:avLst/>
          </a:prstGeom>
          <a:noFill/>
          <a:ln>
            <a:noFill/>
          </a:ln>
        </p:spPr>
        <p:txBody>
          <a:bodyPr spcFirstLastPara="1" wrap="square" lIns="0" tIns="201925" rIns="0" bIns="0" anchor="t" anchorCtr="0">
            <a:normAutofit fontScale="90000"/>
          </a:bodyPr>
          <a:lstStyle/>
          <a:p>
            <a:pPr marL="25400" lvl="0" indent="0" algn="ctr" rtl="0">
              <a:lnSpc>
                <a:spcPct val="100000"/>
              </a:lnSpc>
              <a:spcBef>
                <a:spcPts val="0"/>
              </a:spcBef>
              <a:spcAft>
                <a:spcPts val="0"/>
              </a:spcAft>
              <a:buNone/>
            </a:pPr>
            <a:r>
              <a:rPr lang="vi-VN" sz="8900" b="1">
                <a:solidFill>
                  <a:schemeClr val="lt1"/>
                </a:solidFill>
                <a:latin typeface="Times New Roman" panose="02020603050405020304" pitchFamily="18" charset="0"/>
                <a:cs typeface="Times New Roman" panose="02020603050405020304" pitchFamily="18" charset="0"/>
              </a:rPr>
              <a:t>01</a:t>
            </a:r>
            <a:endParaRPr sz="8900" b="1">
              <a:solidFill>
                <a:schemeClr val="lt1"/>
              </a:solidFill>
              <a:latin typeface="Times New Roman" panose="02020603050405020304" pitchFamily="18" charset="0"/>
              <a:ea typeface="Arial"/>
              <a:cs typeface="Times New Roman" panose="02020603050405020304" pitchFamily="18" charset="0"/>
              <a:sym typeface="Arial"/>
            </a:endParaRPr>
          </a:p>
          <a:p>
            <a:pPr marL="0" lvl="0" indent="0" algn="ctr" rtl="0">
              <a:lnSpc>
                <a:spcPct val="100000"/>
              </a:lnSpc>
              <a:spcBef>
                <a:spcPts val="400"/>
              </a:spcBef>
              <a:spcAft>
                <a:spcPts val="0"/>
              </a:spcAft>
              <a:buNone/>
            </a:pPr>
            <a:r>
              <a:rPr lang="vi-VN" sz="3000" b="1">
                <a:solidFill>
                  <a:schemeClr val="lt1"/>
                </a:solidFill>
                <a:latin typeface="Times New Roman" panose="02020603050405020304" pitchFamily="18" charset="0"/>
                <a:cs typeface="Times New Roman" panose="02020603050405020304" pitchFamily="18" charset="0"/>
              </a:rPr>
              <a:t>OPTIONS</a:t>
            </a:r>
            <a:endParaRPr sz="3000" b="1">
              <a:solidFill>
                <a:schemeClr val="lt1"/>
              </a:solidFill>
              <a:latin typeface="Times New Roman" panose="02020603050405020304" pitchFamily="18" charset="0"/>
              <a:cs typeface="Times New Roman" panose="02020603050405020304" pitchFamily="18" charset="0"/>
            </a:endParaRPr>
          </a:p>
        </p:txBody>
      </p:sp>
      <p:sp>
        <p:nvSpPr>
          <p:cNvPr id="303" name="Google Shape;303;p32"/>
          <p:cNvSpPr/>
          <p:nvPr/>
        </p:nvSpPr>
        <p:spPr>
          <a:xfrm rot="10800000" flipH="1">
            <a:off x="550343" y="6713221"/>
            <a:ext cx="8387736" cy="216046"/>
          </a:xfrm>
          <a:prstGeom prst="rect">
            <a:avLst/>
          </a:prstGeom>
          <a:solidFill>
            <a:schemeClr val="tx1">
              <a:lumMod val="75000"/>
              <a:lumOff val="2500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04" name="Google Shape;304;p32"/>
          <p:cNvGrpSpPr/>
          <p:nvPr/>
        </p:nvGrpSpPr>
        <p:grpSpPr>
          <a:xfrm flipH="1">
            <a:off x="11087994" y="1589856"/>
            <a:ext cx="6840020" cy="7388094"/>
            <a:chOff x="4380325" y="1801525"/>
            <a:chExt cx="1537325" cy="1693197"/>
          </a:xfrm>
        </p:grpSpPr>
        <p:sp>
          <p:nvSpPr>
            <p:cNvPr id="305" name="Google Shape;305;p32"/>
            <p:cNvSpPr/>
            <p:nvPr/>
          </p:nvSpPr>
          <p:spPr>
            <a:xfrm>
              <a:off x="5511325" y="3181325"/>
              <a:ext cx="113575" cy="198025"/>
            </a:xfrm>
            <a:custGeom>
              <a:avLst/>
              <a:gdLst/>
              <a:ahLst/>
              <a:cxnLst/>
              <a:rect l="l" t="t" r="r" b="b"/>
              <a:pathLst>
                <a:path w="4543" h="7921" extrusionOk="0">
                  <a:moveTo>
                    <a:pt x="1" y="0"/>
                  </a:moveTo>
                  <a:lnTo>
                    <a:pt x="1" y="5296"/>
                  </a:lnTo>
                  <a:lnTo>
                    <a:pt x="4543" y="7921"/>
                  </a:lnTo>
                  <a:lnTo>
                    <a:pt x="4543" y="2625"/>
                  </a:lnTo>
                  <a:lnTo>
                    <a:pt x="1"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06" name="Google Shape;306;p32"/>
            <p:cNvGrpSpPr/>
            <p:nvPr/>
          </p:nvGrpSpPr>
          <p:grpSpPr>
            <a:xfrm>
              <a:off x="4380325" y="1801525"/>
              <a:ext cx="1537325" cy="1693197"/>
              <a:chOff x="4380325" y="1801525"/>
              <a:chExt cx="1537325" cy="1693197"/>
            </a:xfrm>
          </p:grpSpPr>
          <p:sp>
            <p:nvSpPr>
              <p:cNvPr id="307" name="Google Shape;307;p32"/>
              <p:cNvSpPr/>
              <p:nvPr/>
            </p:nvSpPr>
            <p:spPr>
              <a:xfrm>
                <a:off x="4580050" y="2872050"/>
                <a:ext cx="639700" cy="371350"/>
              </a:xfrm>
              <a:custGeom>
                <a:avLst/>
                <a:gdLst/>
                <a:ahLst/>
                <a:cxnLst/>
                <a:rect l="l" t="t" r="r" b="b"/>
                <a:pathLst>
                  <a:path w="25588" h="14854" extrusionOk="0">
                    <a:moveTo>
                      <a:pt x="7875" y="0"/>
                    </a:moveTo>
                    <a:cubicBezTo>
                      <a:pt x="7710" y="0"/>
                      <a:pt x="7545" y="46"/>
                      <a:pt x="7396" y="137"/>
                    </a:cubicBezTo>
                    <a:lnTo>
                      <a:pt x="252" y="4268"/>
                    </a:lnTo>
                    <a:cubicBezTo>
                      <a:pt x="1" y="4428"/>
                      <a:pt x="1" y="4793"/>
                      <a:pt x="252" y="4930"/>
                    </a:cubicBezTo>
                    <a:lnTo>
                      <a:pt x="17165" y="14700"/>
                    </a:lnTo>
                    <a:cubicBezTo>
                      <a:pt x="17337" y="14802"/>
                      <a:pt x="17536" y="14854"/>
                      <a:pt x="17739" y="14854"/>
                    </a:cubicBezTo>
                    <a:cubicBezTo>
                      <a:pt x="17941" y="14854"/>
                      <a:pt x="18147" y="14802"/>
                      <a:pt x="18329" y="14700"/>
                    </a:cubicBezTo>
                    <a:lnTo>
                      <a:pt x="25291" y="10637"/>
                    </a:lnTo>
                    <a:cubicBezTo>
                      <a:pt x="25588" y="10477"/>
                      <a:pt x="25588" y="10066"/>
                      <a:pt x="25291" y="9906"/>
                    </a:cubicBezTo>
                    <a:lnTo>
                      <a:pt x="8355" y="137"/>
                    </a:lnTo>
                    <a:cubicBezTo>
                      <a:pt x="8206" y="46"/>
                      <a:pt x="8041" y="0"/>
                      <a:pt x="787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32"/>
              <p:cNvSpPr/>
              <p:nvPr/>
            </p:nvSpPr>
            <p:spPr>
              <a:xfrm>
                <a:off x="4581775" y="2987300"/>
                <a:ext cx="636275" cy="277775"/>
              </a:xfrm>
              <a:custGeom>
                <a:avLst/>
                <a:gdLst/>
                <a:ahLst/>
                <a:cxnLst/>
                <a:rect l="l" t="t" r="r" b="b"/>
                <a:pathLst>
                  <a:path w="25451" h="11111" extrusionOk="0">
                    <a:moveTo>
                      <a:pt x="0" y="1"/>
                    </a:moveTo>
                    <a:lnTo>
                      <a:pt x="0" y="868"/>
                    </a:lnTo>
                    <a:cubicBezTo>
                      <a:pt x="0" y="982"/>
                      <a:pt x="46" y="1119"/>
                      <a:pt x="183" y="1188"/>
                    </a:cubicBezTo>
                    <a:lnTo>
                      <a:pt x="17096" y="10957"/>
                    </a:lnTo>
                    <a:cubicBezTo>
                      <a:pt x="17268" y="11060"/>
                      <a:pt x="17467" y="11111"/>
                      <a:pt x="17670" y="11111"/>
                    </a:cubicBezTo>
                    <a:cubicBezTo>
                      <a:pt x="17872" y="11111"/>
                      <a:pt x="18078" y="11060"/>
                      <a:pt x="18260" y="10957"/>
                    </a:cubicBezTo>
                    <a:lnTo>
                      <a:pt x="25222" y="6894"/>
                    </a:lnTo>
                    <a:cubicBezTo>
                      <a:pt x="25359" y="6826"/>
                      <a:pt x="25428" y="6689"/>
                      <a:pt x="25450" y="6529"/>
                    </a:cubicBezTo>
                    <a:lnTo>
                      <a:pt x="25450" y="5661"/>
                    </a:lnTo>
                    <a:cubicBezTo>
                      <a:pt x="25450" y="5798"/>
                      <a:pt x="25359" y="5958"/>
                      <a:pt x="25222" y="6027"/>
                    </a:cubicBezTo>
                    <a:lnTo>
                      <a:pt x="18260" y="10090"/>
                    </a:lnTo>
                    <a:cubicBezTo>
                      <a:pt x="18078" y="10192"/>
                      <a:pt x="17872" y="10244"/>
                      <a:pt x="17670" y="10244"/>
                    </a:cubicBezTo>
                    <a:cubicBezTo>
                      <a:pt x="17467" y="10244"/>
                      <a:pt x="17268" y="10192"/>
                      <a:pt x="17096" y="10090"/>
                    </a:cubicBezTo>
                    <a:lnTo>
                      <a:pt x="183" y="320"/>
                    </a:lnTo>
                    <a:cubicBezTo>
                      <a:pt x="46" y="252"/>
                      <a:pt x="0" y="115"/>
                      <a:pt x="0" y="1"/>
                    </a:cubicBezTo>
                    <a:close/>
                  </a:path>
                </a:pathLst>
              </a:custGeom>
              <a:solidFill>
                <a:srgbClr val="A7BC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32"/>
              <p:cNvSpPr/>
              <p:nvPr/>
            </p:nvSpPr>
            <p:spPr>
              <a:xfrm>
                <a:off x="4581775" y="2987300"/>
                <a:ext cx="440550" cy="277350"/>
              </a:xfrm>
              <a:custGeom>
                <a:avLst/>
                <a:gdLst/>
                <a:ahLst/>
                <a:cxnLst/>
                <a:rect l="l" t="t" r="r" b="b"/>
                <a:pathLst>
                  <a:path w="17622" h="11094" extrusionOk="0">
                    <a:moveTo>
                      <a:pt x="0" y="1"/>
                    </a:moveTo>
                    <a:lnTo>
                      <a:pt x="0" y="868"/>
                    </a:lnTo>
                    <a:cubicBezTo>
                      <a:pt x="0" y="982"/>
                      <a:pt x="46" y="1119"/>
                      <a:pt x="183" y="1188"/>
                    </a:cubicBezTo>
                    <a:lnTo>
                      <a:pt x="17096" y="10957"/>
                    </a:lnTo>
                    <a:cubicBezTo>
                      <a:pt x="17256" y="11048"/>
                      <a:pt x="17439" y="11094"/>
                      <a:pt x="17621" y="11094"/>
                    </a:cubicBezTo>
                    <a:lnTo>
                      <a:pt x="17621" y="10226"/>
                    </a:lnTo>
                    <a:cubicBezTo>
                      <a:pt x="17439" y="10226"/>
                      <a:pt x="17256" y="10181"/>
                      <a:pt x="17096" y="10090"/>
                    </a:cubicBezTo>
                    <a:lnTo>
                      <a:pt x="183" y="320"/>
                    </a:lnTo>
                    <a:cubicBezTo>
                      <a:pt x="46" y="252"/>
                      <a:pt x="0" y="115"/>
                      <a:pt x="0" y="1"/>
                    </a:cubicBez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32"/>
              <p:cNvSpPr/>
              <p:nvPr/>
            </p:nvSpPr>
            <p:spPr>
              <a:xfrm>
                <a:off x="4380325" y="2029775"/>
                <a:ext cx="999775" cy="1315925"/>
              </a:xfrm>
              <a:custGeom>
                <a:avLst/>
                <a:gdLst/>
                <a:ahLst/>
                <a:cxnLst/>
                <a:rect l="l" t="t" r="r" b="b"/>
                <a:pathLst>
                  <a:path w="39991" h="52637" extrusionOk="0">
                    <a:moveTo>
                      <a:pt x="1" y="29331"/>
                    </a:moveTo>
                    <a:lnTo>
                      <a:pt x="39991" y="52636"/>
                    </a:lnTo>
                    <a:lnTo>
                      <a:pt x="39991" y="23191"/>
                    </a:lnTo>
                    <a:lnTo>
                      <a:pt x="1" y="1"/>
                    </a:lnTo>
                    <a:close/>
                  </a:path>
                </a:pathLst>
              </a:custGeom>
              <a:solidFill>
                <a:schemeClr val="tx1">
                  <a:lumMod val="75000"/>
                  <a:lumOff val="25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32"/>
              <p:cNvSpPr/>
              <p:nvPr/>
            </p:nvSpPr>
            <p:spPr>
              <a:xfrm>
                <a:off x="5380075" y="2589575"/>
                <a:ext cx="33125" cy="756125"/>
              </a:xfrm>
              <a:custGeom>
                <a:avLst/>
                <a:gdLst/>
                <a:ahLst/>
                <a:cxnLst/>
                <a:rect l="l" t="t" r="r" b="b"/>
                <a:pathLst>
                  <a:path w="1325" h="30245" extrusionOk="0">
                    <a:moveTo>
                      <a:pt x="1325" y="1"/>
                    </a:moveTo>
                    <a:lnTo>
                      <a:pt x="1" y="799"/>
                    </a:lnTo>
                    <a:lnTo>
                      <a:pt x="1" y="30244"/>
                    </a:lnTo>
                    <a:lnTo>
                      <a:pt x="1325" y="29422"/>
                    </a:lnTo>
                    <a:lnTo>
                      <a:pt x="1325" y="1"/>
                    </a:lnTo>
                    <a:close/>
                  </a:path>
                </a:pathLst>
              </a:custGeom>
              <a:solidFill>
                <a:srgbClr val="A7BC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32"/>
              <p:cNvSpPr/>
              <p:nvPr/>
            </p:nvSpPr>
            <p:spPr>
              <a:xfrm>
                <a:off x="4380325" y="2009825"/>
                <a:ext cx="1032875" cy="599750"/>
              </a:xfrm>
              <a:custGeom>
                <a:avLst/>
                <a:gdLst/>
                <a:ahLst/>
                <a:cxnLst/>
                <a:rect l="l" t="t" r="r" b="b"/>
                <a:pathLst>
                  <a:path w="41315" h="23990" extrusionOk="0">
                    <a:moveTo>
                      <a:pt x="1348" y="0"/>
                    </a:moveTo>
                    <a:lnTo>
                      <a:pt x="1" y="799"/>
                    </a:lnTo>
                    <a:lnTo>
                      <a:pt x="39991" y="23989"/>
                    </a:lnTo>
                    <a:lnTo>
                      <a:pt x="41315" y="23191"/>
                    </a:lnTo>
                    <a:lnTo>
                      <a:pt x="134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32"/>
              <p:cNvSpPr/>
              <p:nvPr/>
            </p:nvSpPr>
            <p:spPr>
              <a:xfrm>
                <a:off x="4380325" y="2029775"/>
                <a:ext cx="999775" cy="1315925"/>
              </a:xfrm>
              <a:custGeom>
                <a:avLst/>
                <a:gdLst/>
                <a:ahLst/>
                <a:cxnLst/>
                <a:rect l="l" t="t" r="r" b="b"/>
                <a:pathLst>
                  <a:path w="39991" h="52637" extrusionOk="0">
                    <a:moveTo>
                      <a:pt x="937" y="1644"/>
                    </a:moveTo>
                    <a:lnTo>
                      <a:pt x="39032" y="23739"/>
                    </a:lnTo>
                    <a:lnTo>
                      <a:pt x="39032" y="50970"/>
                    </a:lnTo>
                    <a:lnTo>
                      <a:pt x="937" y="28784"/>
                    </a:lnTo>
                    <a:lnTo>
                      <a:pt x="937" y="1644"/>
                    </a:lnTo>
                    <a:close/>
                    <a:moveTo>
                      <a:pt x="1" y="1"/>
                    </a:moveTo>
                    <a:lnTo>
                      <a:pt x="1" y="29331"/>
                    </a:lnTo>
                    <a:lnTo>
                      <a:pt x="39991" y="52636"/>
                    </a:lnTo>
                    <a:lnTo>
                      <a:pt x="39991" y="23191"/>
                    </a:lnTo>
                    <a:lnTo>
                      <a:pt x="1"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32"/>
              <p:cNvSpPr/>
              <p:nvPr/>
            </p:nvSpPr>
            <p:spPr>
              <a:xfrm>
                <a:off x="5512475" y="2220950"/>
                <a:ext cx="376625" cy="667100"/>
              </a:xfrm>
              <a:custGeom>
                <a:avLst/>
                <a:gdLst/>
                <a:ahLst/>
                <a:cxnLst/>
                <a:rect l="l" t="t" r="r" b="b"/>
                <a:pathLst>
                  <a:path w="15065" h="26684" extrusionOk="0">
                    <a:moveTo>
                      <a:pt x="0" y="0"/>
                    </a:moveTo>
                    <a:lnTo>
                      <a:pt x="0" y="17964"/>
                    </a:lnTo>
                    <a:lnTo>
                      <a:pt x="15065" y="26683"/>
                    </a:lnTo>
                    <a:lnTo>
                      <a:pt x="15065" y="8674"/>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32"/>
              <p:cNvSpPr/>
              <p:nvPr/>
            </p:nvSpPr>
            <p:spPr>
              <a:xfrm>
                <a:off x="5889100" y="2420675"/>
                <a:ext cx="28550" cy="467375"/>
              </a:xfrm>
              <a:custGeom>
                <a:avLst/>
                <a:gdLst/>
                <a:ahLst/>
                <a:cxnLst/>
                <a:rect l="l" t="t" r="r" b="b"/>
                <a:pathLst>
                  <a:path w="1142" h="18695" extrusionOk="0">
                    <a:moveTo>
                      <a:pt x="1141" y="0"/>
                    </a:moveTo>
                    <a:lnTo>
                      <a:pt x="0" y="685"/>
                    </a:lnTo>
                    <a:lnTo>
                      <a:pt x="0" y="18694"/>
                    </a:lnTo>
                    <a:lnTo>
                      <a:pt x="1141" y="18009"/>
                    </a:lnTo>
                    <a:lnTo>
                      <a:pt x="1141" y="0"/>
                    </a:lnTo>
                    <a:close/>
                  </a:path>
                </a:pathLst>
              </a:custGeom>
              <a:solidFill>
                <a:srgbClr val="A7BC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32"/>
              <p:cNvSpPr/>
              <p:nvPr/>
            </p:nvSpPr>
            <p:spPr>
              <a:xfrm>
                <a:off x="5512475" y="2204400"/>
                <a:ext cx="405175" cy="233425"/>
              </a:xfrm>
              <a:custGeom>
                <a:avLst/>
                <a:gdLst/>
                <a:ahLst/>
                <a:cxnLst/>
                <a:rect l="l" t="t" r="r" b="b"/>
                <a:pathLst>
                  <a:path w="16207" h="9337" extrusionOk="0">
                    <a:moveTo>
                      <a:pt x="1164" y="0"/>
                    </a:moveTo>
                    <a:lnTo>
                      <a:pt x="0" y="662"/>
                    </a:lnTo>
                    <a:lnTo>
                      <a:pt x="15065" y="9336"/>
                    </a:lnTo>
                    <a:lnTo>
                      <a:pt x="16206" y="8651"/>
                    </a:lnTo>
                    <a:lnTo>
                      <a:pt x="1164"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32"/>
              <p:cNvSpPr/>
              <p:nvPr/>
            </p:nvSpPr>
            <p:spPr>
              <a:xfrm>
                <a:off x="5544425" y="2277450"/>
                <a:ext cx="313300" cy="554100"/>
              </a:xfrm>
              <a:custGeom>
                <a:avLst/>
                <a:gdLst/>
                <a:ahLst/>
                <a:cxnLst/>
                <a:rect l="l" t="t" r="r" b="b"/>
                <a:pathLst>
                  <a:path w="12532" h="22164" extrusionOk="0">
                    <a:moveTo>
                      <a:pt x="1" y="0"/>
                    </a:moveTo>
                    <a:lnTo>
                      <a:pt x="1" y="14905"/>
                    </a:lnTo>
                    <a:lnTo>
                      <a:pt x="12532" y="22163"/>
                    </a:lnTo>
                    <a:lnTo>
                      <a:pt x="12532" y="7190"/>
                    </a:lnTo>
                    <a:lnTo>
                      <a:pt x="1" y="0"/>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32"/>
              <p:cNvSpPr/>
              <p:nvPr/>
            </p:nvSpPr>
            <p:spPr>
              <a:xfrm>
                <a:off x="5567250" y="2531375"/>
                <a:ext cx="57100" cy="134125"/>
              </a:xfrm>
              <a:custGeom>
                <a:avLst/>
                <a:gdLst/>
                <a:ahLst/>
                <a:cxnLst/>
                <a:rect l="l" t="t" r="r" b="b"/>
                <a:pathLst>
                  <a:path w="2284" h="5365" extrusionOk="0">
                    <a:moveTo>
                      <a:pt x="1" y="0"/>
                    </a:moveTo>
                    <a:lnTo>
                      <a:pt x="1" y="4063"/>
                    </a:lnTo>
                    <a:lnTo>
                      <a:pt x="2283" y="5364"/>
                    </a:lnTo>
                    <a:lnTo>
                      <a:pt x="2283" y="1301"/>
                    </a:lnTo>
                    <a:lnTo>
                      <a:pt x="1" y="0"/>
                    </a:lnTo>
                    <a:close/>
                  </a:path>
                </a:pathLst>
              </a:custGeom>
              <a:solidFill>
                <a:srgbClr val="FBD1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32"/>
              <p:cNvSpPr/>
              <p:nvPr/>
            </p:nvSpPr>
            <p:spPr>
              <a:xfrm>
                <a:off x="5538725" y="2607275"/>
                <a:ext cx="17700" cy="20000"/>
              </a:xfrm>
              <a:custGeom>
                <a:avLst/>
                <a:gdLst/>
                <a:ahLst/>
                <a:cxnLst/>
                <a:rect l="l" t="t" r="r" b="b"/>
                <a:pathLst>
                  <a:path w="708" h="800" extrusionOk="0">
                    <a:moveTo>
                      <a:pt x="0" y="0"/>
                    </a:moveTo>
                    <a:lnTo>
                      <a:pt x="0" y="388"/>
                    </a:lnTo>
                    <a:lnTo>
                      <a:pt x="708" y="799"/>
                    </a:lnTo>
                    <a:lnTo>
                      <a:pt x="708" y="411"/>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32"/>
              <p:cNvSpPr/>
              <p:nvPr/>
            </p:nvSpPr>
            <p:spPr>
              <a:xfrm>
                <a:off x="5538725" y="2569600"/>
                <a:ext cx="17700" cy="20000"/>
              </a:xfrm>
              <a:custGeom>
                <a:avLst/>
                <a:gdLst/>
                <a:ahLst/>
                <a:cxnLst/>
                <a:rect l="l" t="t" r="r" b="b"/>
                <a:pathLst>
                  <a:path w="708" h="800" extrusionOk="0">
                    <a:moveTo>
                      <a:pt x="0" y="1"/>
                    </a:moveTo>
                    <a:lnTo>
                      <a:pt x="0" y="389"/>
                    </a:lnTo>
                    <a:lnTo>
                      <a:pt x="708" y="800"/>
                    </a:lnTo>
                    <a:lnTo>
                      <a:pt x="708" y="412"/>
                    </a:lnTo>
                    <a:lnTo>
                      <a:pt x="0"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32"/>
              <p:cNvSpPr/>
              <p:nvPr/>
            </p:nvSpPr>
            <p:spPr>
              <a:xfrm>
                <a:off x="5538725" y="2531950"/>
                <a:ext cx="17700" cy="20000"/>
              </a:xfrm>
              <a:custGeom>
                <a:avLst/>
                <a:gdLst/>
                <a:ahLst/>
                <a:cxnLst/>
                <a:rect l="l" t="t" r="r" b="b"/>
                <a:pathLst>
                  <a:path w="708" h="800" extrusionOk="0">
                    <a:moveTo>
                      <a:pt x="0" y="0"/>
                    </a:moveTo>
                    <a:lnTo>
                      <a:pt x="0" y="388"/>
                    </a:lnTo>
                    <a:lnTo>
                      <a:pt x="708" y="799"/>
                    </a:lnTo>
                    <a:lnTo>
                      <a:pt x="708" y="411"/>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32"/>
              <p:cNvSpPr/>
              <p:nvPr/>
            </p:nvSpPr>
            <p:spPr>
              <a:xfrm>
                <a:off x="5538725" y="2494275"/>
                <a:ext cx="17700" cy="20000"/>
              </a:xfrm>
              <a:custGeom>
                <a:avLst/>
                <a:gdLst/>
                <a:ahLst/>
                <a:cxnLst/>
                <a:rect l="l" t="t" r="r" b="b"/>
                <a:pathLst>
                  <a:path w="708" h="800" extrusionOk="0">
                    <a:moveTo>
                      <a:pt x="0" y="1"/>
                    </a:moveTo>
                    <a:lnTo>
                      <a:pt x="0" y="389"/>
                    </a:lnTo>
                    <a:lnTo>
                      <a:pt x="708" y="800"/>
                    </a:lnTo>
                    <a:lnTo>
                      <a:pt x="708" y="412"/>
                    </a:lnTo>
                    <a:lnTo>
                      <a:pt x="0"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32"/>
              <p:cNvSpPr/>
              <p:nvPr/>
            </p:nvSpPr>
            <p:spPr>
              <a:xfrm>
                <a:off x="5538725" y="2456625"/>
                <a:ext cx="17700" cy="20000"/>
              </a:xfrm>
              <a:custGeom>
                <a:avLst/>
                <a:gdLst/>
                <a:ahLst/>
                <a:cxnLst/>
                <a:rect l="l" t="t" r="r" b="b"/>
                <a:pathLst>
                  <a:path w="708" h="800" extrusionOk="0">
                    <a:moveTo>
                      <a:pt x="0" y="0"/>
                    </a:moveTo>
                    <a:lnTo>
                      <a:pt x="0" y="388"/>
                    </a:lnTo>
                    <a:lnTo>
                      <a:pt x="708" y="799"/>
                    </a:lnTo>
                    <a:lnTo>
                      <a:pt x="708" y="411"/>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32"/>
              <p:cNvSpPr/>
              <p:nvPr/>
            </p:nvSpPr>
            <p:spPr>
              <a:xfrm>
                <a:off x="5538725" y="2418950"/>
                <a:ext cx="17700" cy="20000"/>
              </a:xfrm>
              <a:custGeom>
                <a:avLst/>
                <a:gdLst/>
                <a:ahLst/>
                <a:cxnLst/>
                <a:rect l="l" t="t" r="r" b="b"/>
                <a:pathLst>
                  <a:path w="708" h="800" extrusionOk="0">
                    <a:moveTo>
                      <a:pt x="0" y="1"/>
                    </a:moveTo>
                    <a:lnTo>
                      <a:pt x="0" y="389"/>
                    </a:lnTo>
                    <a:lnTo>
                      <a:pt x="708" y="800"/>
                    </a:lnTo>
                    <a:lnTo>
                      <a:pt x="708" y="412"/>
                    </a:lnTo>
                    <a:lnTo>
                      <a:pt x="0"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32"/>
              <p:cNvSpPr/>
              <p:nvPr/>
            </p:nvSpPr>
            <p:spPr>
              <a:xfrm>
                <a:off x="5538725" y="2381300"/>
                <a:ext cx="17700" cy="20000"/>
              </a:xfrm>
              <a:custGeom>
                <a:avLst/>
                <a:gdLst/>
                <a:ahLst/>
                <a:cxnLst/>
                <a:rect l="l" t="t" r="r" b="b"/>
                <a:pathLst>
                  <a:path w="708" h="800" extrusionOk="0">
                    <a:moveTo>
                      <a:pt x="0" y="0"/>
                    </a:moveTo>
                    <a:lnTo>
                      <a:pt x="0" y="388"/>
                    </a:lnTo>
                    <a:lnTo>
                      <a:pt x="708" y="799"/>
                    </a:lnTo>
                    <a:lnTo>
                      <a:pt x="708" y="411"/>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32"/>
              <p:cNvSpPr/>
              <p:nvPr/>
            </p:nvSpPr>
            <p:spPr>
              <a:xfrm>
                <a:off x="5538725" y="2343625"/>
                <a:ext cx="17700" cy="20000"/>
              </a:xfrm>
              <a:custGeom>
                <a:avLst/>
                <a:gdLst/>
                <a:ahLst/>
                <a:cxnLst/>
                <a:rect l="l" t="t" r="r" b="b"/>
                <a:pathLst>
                  <a:path w="708" h="800" extrusionOk="0">
                    <a:moveTo>
                      <a:pt x="0" y="1"/>
                    </a:moveTo>
                    <a:lnTo>
                      <a:pt x="0" y="389"/>
                    </a:lnTo>
                    <a:lnTo>
                      <a:pt x="708" y="800"/>
                    </a:lnTo>
                    <a:lnTo>
                      <a:pt x="708" y="412"/>
                    </a:lnTo>
                    <a:lnTo>
                      <a:pt x="0"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32"/>
              <p:cNvSpPr/>
              <p:nvPr/>
            </p:nvSpPr>
            <p:spPr>
              <a:xfrm>
                <a:off x="5637450" y="2487425"/>
                <a:ext cx="57075" cy="218575"/>
              </a:xfrm>
              <a:custGeom>
                <a:avLst/>
                <a:gdLst/>
                <a:ahLst/>
                <a:cxnLst/>
                <a:rect l="l" t="t" r="r" b="b"/>
                <a:pathLst>
                  <a:path w="2283" h="8743" extrusionOk="0">
                    <a:moveTo>
                      <a:pt x="0" y="1"/>
                    </a:moveTo>
                    <a:lnTo>
                      <a:pt x="0" y="7442"/>
                    </a:lnTo>
                    <a:lnTo>
                      <a:pt x="2283" y="8743"/>
                    </a:lnTo>
                    <a:lnTo>
                      <a:pt x="2283" y="1302"/>
                    </a:lnTo>
                    <a:lnTo>
                      <a:pt x="0" y="1"/>
                    </a:lnTo>
                    <a:close/>
                  </a:path>
                </a:pathLst>
              </a:custGeom>
              <a:solidFill>
                <a:srgbClr val="FBD1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32"/>
              <p:cNvSpPr/>
              <p:nvPr/>
            </p:nvSpPr>
            <p:spPr>
              <a:xfrm>
                <a:off x="5707625" y="2553050"/>
                <a:ext cx="57100" cy="194050"/>
              </a:xfrm>
              <a:custGeom>
                <a:avLst/>
                <a:gdLst/>
                <a:ahLst/>
                <a:cxnLst/>
                <a:rect l="l" t="t" r="r" b="b"/>
                <a:pathLst>
                  <a:path w="2284" h="7762" extrusionOk="0">
                    <a:moveTo>
                      <a:pt x="1" y="1"/>
                    </a:moveTo>
                    <a:lnTo>
                      <a:pt x="1" y="6437"/>
                    </a:lnTo>
                    <a:lnTo>
                      <a:pt x="2283" y="7761"/>
                    </a:lnTo>
                    <a:lnTo>
                      <a:pt x="2283" y="1325"/>
                    </a:lnTo>
                    <a:lnTo>
                      <a:pt x="1" y="1"/>
                    </a:lnTo>
                    <a:close/>
                  </a:path>
                </a:pathLst>
              </a:custGeom>
              <a:solidFill>
                <a:srgbClr val="FBD1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32"/>
              <p:cNvSpPr/>
              <p:nvPr/>
            </p:nvSpPr>
            <p:spPr>
              <a:xfrm>
                <a:off x="5777825" y="2496575"/>
                <a:ext cx="57075" cy="291025"/>
              </a:xfrm>
              <a:custGeom>
                <a:avLst/>
                <a:gdLst/>
                <a:ahLst/>
                <a:cxnLst/>
                <a:rect l="l" t="t" r="r" b="b"/>
                <a:pathLst>
                  <a:path w="2283" h="11641" extrusionOk="0">
                    <a:moveTo>
                      <a:pt x="0" y="0"/>
                    </a:moveTo>
                    <a:lnTo>
                      <a:pt x="0" y="10340"/>
                    </a:lnTo>
                    <a:lnTo>
                      <a:pt x="2283" y="11641"/>
                    </a:lnTo>
                    <a:lnTo>
                      <a:pt x="2283" y="1301"/>
                    </a:lnTo>
                    <a:lnTo>
                      <a:pt x="0" y="0"/>
                    </a:lnTo>
                    <a:close/>
                  </a:path>
                </a:pathLst>
              </a:custGeom>
              <a:solidFill>
                <a:srgbClr val="FBD1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32"/>
              <p:cNvSpPr/>
              <p:nvPr/>
            </p:nvSpPr>
            <p:spPr>
              <a:xfrm>
                <a:off x="5051975" y="1818075"/>
                <a:ext cx="376625" cy="666525"/>
              </a:xfrm>
              <a:custGeom>
                <a:avLst/>
                <a:gdLst/>
                <a:ahLst/>
                <a:cxnLst/>
                <a:rect l="l" t="t" r="r" b="b"/>
                <a:pathLst>
                  <a:path w="15065" h="26661" extrusionOk="0">
                    <a:moveTo>
                      <a:pt x="0" y="1"/>
                    </a:moveTo>
                    <a:lnTo>
                      <a:pt x="0" y="17941"/>
                    </a:lnTo>
                    <a:lnTo>
                      <a:pt x="15065" y="26661"/>
                    </a:lnTo>
                    <a:lnTo>
                      <a:pt x="15065" y="8652"/>
                    </a:lnTo>
                    <a:lnTo>
                      <a:pt x="0"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32"/>
              <p:cNvSpPr/>
              <p:nvPr/>
            </p:nvSpPr>
            <p:spPr>
              <a:xfrm>
                <a:off x="5428575" y="2017225"/>
                <a:ext cx="28575" cy="467375"/>
              </a:xfrm>
              <a:custGeom>
                <a:avLst/>
                <a:gdLst/>
                <a:ahLst/>
                <a:cxnLst/>
                <a:rect l="l" t="t" r="r" b="b"/>
                <a:pathLst>
                  <a:path w="1143" h="18695" extrusionOk="0">
                    <a:moveTo>
                      <a:pt x="1142" y="1"/>
                    </a:moveTo>
                    <a:lnTo>
                      <a:pt x="1" y="686"/>
                    </a:lnTo>
                    <a:lnTo>
                      <a:pt x="1" y="18695"/>
                    </a:lnTo>
                    <a:lnTo>
                      <a:pt x="1142" y="18010"/>
                    </a:lnTo>
                    <a:lnTo>
                      <a:pt x="1142" y="1"/>
                    </a:lnTo>
                    <a:close/>
                  </a:path>
                </a:pathLst>
              </a:custGeom>
              <a:solidFill>
                <a:srgbClr val="A7BC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32"/>
              <p:cNvSpPr/>
              <p:nvPr/>
            </p:nvSpPr>
            <p:spPr>
              <a:xfrm>
                <a:off x="5051975" y="1801525"/>
                <a:ext cx="405175" cy="232850"/>
              </a:xfrm>
              <a:custGeom>
                <a:avLst/>
                <a:gdLst/>
                <a:ahLst/>
                <a:cxnLst/>
                <a:rect l="l" t="t" r="r" b="b"/>
                <a:pathLst>
                  <a:path w="16207" h="9314" extrusionOk="0">
                    <a:moveTo>
                      <a:pt x="1164" y="1"/>
                    </a:moveTo>
                    <a:lnTo>
                      <a:pt x="0" y="663"/>
                    </a:lnTo>
                    <a:lnTo>
                      <a:pt x="15065" y="9314"/>
                    </a:lnTo>
                    <a:lnTo>
                      <a:pt x="16206" y="8629"/>
                    </a:lnTo>
                    <a:lnTo>
                      <a:pt x="116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32"/>
              <p:cNvSpPr/>
              <p:nvPr/>
            </p:nvSpPr>
            <p:spPr>
              <a:xfrm>
                <a:off x="5083925" y="1874000"/>
                <a:ext cx="313300" cy="554100"/>
              </a:xfrm>
              <a:custGeom>
                <a:avLst/>
                <a:gdLst/>
                <a:ahLst/>
                <a:cxnLst/>
                <a:rect l="l" t="t" r="r" b="b"/>
                <a:pathLst>
                  <a:path w="12532" h="22164" extrusionOk="0">
                    <a:moveTo>
                      <a:pt x="1" y="1"/>
                    </a:moveTo>
                    <a:lnTo>
                      <a:pt x="1" y="14928"/>
                    </a:lnTo>
                    <a:lnTo>
                      <a:pt x="12532" y="22164"/>
                    </a:lnTo>
                    <a:lnTo>
                      <a:pt x="12532" y="7213"/>
                    </a:lnTo>
                    <a:lnTo>
                      <a:pt x="1" y="1"/>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32"/>
              <p:cNvSpPr/>
              <p:nvPr/>
            </p:nvSpPr>
            <p:spPr>
              <a:xfrm>
                <a:off x="5078225" y="2203825"/>
                <a:ext cx="17700" cy="20000"/>
              </a:xfrm>
              <a:custGeom>
                <a:avLst/>
                <a:gdLst/>
                <a:ahLst/>
                <a:cxnLst/>
                <a:rect l="l" t="t" r="r" b="b"/>
                <a:pathLst>
                  <a:path w="708" h="800" extrusionOk="0">
                    <a:moveTo>
                      <a:pt x="0" y="1"/>
                    </a:moveTo>
                    <a:lnTo>
                      <a:pt x="0" y="389"/>
                    </a:lnTo>
                    <a:lnTo>
                      <a:pt x="708" y="800"/>
                    </a:lnTo>
                    <a:lnTo>
                      <a:pt x="708" y="412"/>
                    </a:lnTo>
                    <a:lnTo>
                      <a:pt x="0"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32"/>
              <p:cNvSpPr/>
              <p:nvPr/>
            </p:nvSpPr>
            <p:spPr>
              <a:xfrm>
                <a:off x="5078225" y="2166175"/>
                <a:ext cx="17700" cy="20000"/>
              </a:xfrm>
              <a:custGeom>
                <a:avLst/>
                <a:gdLst/>
                <a:ahLst/>
                <a:cxnLst/>
                <a:rect l="l" t="t" r="r" b="b"/>
                <a:pathLst>
                  <a:path w="708" h="800" extrusionOk="0">
                    <a:moveTo>
                      <a:pt x="0" y="0"/>
                    </a:moveTo>
                    <a:lnTo>
                      <a:pt x="0" y="388"/>
                    </a:lnTo>
                    <a:lnTo>
                      <a:pt x="708" y="799"/>
                    </a:lnTo>
                    <a:lnTo>
                      <a:pt x="708" y="411"/>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32"/>
              <p:cNvSpPr/>
              <p:nvPr/>
            </p:nvSpPr>
            <p:spPr>
              <a:xfrm>
                <a:off x="5078225" y="2128500"/>
                <a:ext cx="17700" cy="20000"/>
              </a:xfrm>
              <a:custGeom>
                <a:avLst/>
                <a:gdLst/>
                <a:ahLst/>
                <a:cxnLst/>
                <a:rect l="l" t="t" r="r" b="b"/>
                <a:pathLst>
                  <a:path w="708" h="800" extrusionOk="0">
                    <a:moveTo>
                      <a:pt x="0" y="1"/>
                    </a:moveTo>
                    <a:lnTo>
                      <a:pt x="0" y="389"/>
                    </a:lnTo>
                    <a:lnTo>
                      <a:pt x="708" y="800"/>
                    </a:lnTo>
                    <a:lnTo>
                      <a:pt x="708" y="412"/>
                    </a:lnTo>
                    <a:lnTo>
                      <a:pt x="0"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32"/>
              <p:cNvSpPr/>
              <p:nvPr/>
            </p:nvSpPr>
            <p:spPr>
              <a:xfrm>
                <a:off x="5078225" y="2090850"/>
                <a:ext cx="17700" cy="20550"/>
              </a:xfrm>
              <a:custGeom>
                <a:avLst/>
                <a:gdLst/>
                <a:ahLst/>
                <a:cxnLst/>
                <a:rect l="l" t="t" r="r" b="b"/>
                <a:pathLst>
                  <a:path w="708" h="822" extrusionOk="0">
                    <a:moveTo>
                      <a:pt x="0" y="0"/>
                    </a:moveTo>
                    <a:lnTo>
                      <a:pt x="0" y="388"/>
                    </a:lnTo>
                    <a:lnTo>
                      <a:pt x="708" y="822"/>
                    </a:lnTo>
                    <a:lnTo>
                      <a:pt x="708" y="411"/>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32"/>
              <p:cNvSpPr/>
              <p:nvPr/>
            </p:nvSpPr>
            <p:spPr>
              <a:xfrm>
                <a:off x="5078225" y="2053175"/>
                <a:ext cx="17700" cy="20575"/>
              </a:xfrm>
              <a:custGeom>
                <a:avLst/>
                <a:gdLst/>
                <a:ahLst/>
                <a:cxnLst/>
                <a:rect l="l" t="t" r="r" b="b"/>
                <a:pathLst>
                  <a:path w="708" h="823" extrusionOk="0">
                    <a:moveTo>
                      <a:pt x="0" y="1"/>
                    </a:moveTo>
                    <a:lnTo>
                      <a:pt x="0" y="412"/>
                    </a:lnTo>
                    <a:lnTo>
                      <a:pt x="708" y="823"/>
                    </a:lnTo>
                    <a:lnTo>
                      <a:pt x="708" y="412"/>
                    </a:lnTo>
                    <a:lnTo>
                      <a:pt x="0"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32"/>
              <p:cNvSpPr/>
              <p:nvPr/>
            </p:nvSpPr>
            <p:spPr>
              <a:xfrm>
                <a:off x="5078225" y="2015525"/>
                <a:ext cx="17700" cy="20575"/>
              </a:xfrm>
              <a:custGeom>
                <a:avLst/>
                <a:gdLst/>
                <a:ahLst/>
                <a:cxnLst/>
                <a:rect l="l" t="t" r="r" b="b"/>
                <a:pathLst>
                  <a:path w="708" h="823" extrusionOk="0">
                    <a:moveTo>
                      <a:pt x="0" y="0"/>
                    </a:moveTo>
                    <a:lnTo>
                      <a:pt x="0" y="411"/>
                    </a:lnTo>
                    <a:lnTo>
                      <a:pt x="708" y="822"/>
                    </a:lnTo>
                    <a:lnTo>
                      <a:pt x="708" y="411"/>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32"/>
              <p:cNvSpPr/>
              <p:nvPr/>
            </p:nvSpPr>
            <p:spPr>
              <a:xfrm>
                <a:off x="5078225" y="1977850"/>
                <a:ext cx="17700" cy="20575"/>
              </a:xfrm>
              <a:custGeom>
                <a:avLst/>
                <a:gdLst/>
                <a:ahLst/>
                <a:cxnLst/>
                <a:rect l="l" t="t" r="r" b="b"/>
                <a:pathLst>
                  <a:path w="708" h="823" extrusionOk="0">
                    <a:moveTo>
                      <a:pt x="0" y="1"/>
                    </a:moveTo>
                    <a:lnTo>
                      <a:pt x="0" y="412"/>
                    </a:lnTo>
                    <a:lnTo>
                      <a:pt x="708" y="823"/>
                    </a:lnTo>
                    <a:lnTo>
                      <a:pt x="708" y="412"/>
                    </a:lnTo>
                    <a:lnTo>
                      <a:pt x="0"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32"/>
              <p:cNvSpPr/>
              <p:nvPr/>
            </p:nvSpPr>
            <p:spPr>
              <a:xfrm>
                <a:off x="5078225" y="1940200"/>
                <a:ext cx="17700" cy="20575"/>
              </a:xfrm>
              <a:custGeom>
                <a:avLst/>
                <a:gdLst/>
                <a:ahLst/>
                <a:cxnLst/>
                <a:rect l="l" t="t" r="r" b="b"/>
                <a:pathLst>
                  <a:path w="708" h="823" extrusionOk="0">
                    <a:moveTo>
                      <a:pt x="0" y="0"/>
                    </a:moveTo>
                    <a:lnTo>
                      <a:pt x="0" y="411"/>
                    </a:lnTo>
                    <a:lnTo>
                      <a:pt x="708" y="822"/>
                    </a:lnTo>
                    <a:lnTo>
                      <a:pt x="708" y="411"/>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32"/>
              <p:cNvSpPr/>
              <p:nvPr/>
            </p:nvSpPr>
            <p:spPr>
              <a:xfrm>
                <a:off x="5511325" y="3113425"/>
                <a:ext cx="231700" cy="133550"/>
              </a:xfrm>
              <a:custGeom>
                <a:avLst/>
                <a:gdLst/>
                <a:ahLst/>
                <a:cxnLst/>
                <a:rect l="l" t="t" r="r" b="b"/>
                <a:pathLst>
                  <a:path w="9268" h="5342" extrusionOk="0">
                    <a:moveTo>
                      <a:pt x="4703" y="0"/>
                    </a:moveTo>
                    <a:lnTo>
                      <a:pt x="1" y="2716"/>
                    </a:lnTo>
                    <a:lnTo>
                      <a:pt x="4543" y="5341"/>
                    </a:lnTo>
                    <a:lnTo>
                      <a:pt x="9268" y="2648"/>
                    </a:lnTo>
                    <a:lnTo>
                      <a:pt x="470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32"/>
              <p:cNvSpPr/>
              <p:nvPr/>
            </p:nvSpPr>
            <p:spPr>
              <a:xfrm>
                <a:off x="5624875" y="3179600"/>
                <a:ext cx="118150" cy="199750"/>
              </a:xfrm>
              <a:custGeom>
                <a:avLst/>
                <a:gdLst/>
                <a:ahLst/>
                <a:cxnLst/>
                <a:rect l="l" t="t" r="r" b="b"/>
                <a:pathLst>
                  <a:path w="4726" h="7990" extrusionOk="0">
                    <a:moveTo>
                      <a:pt x="4726" y="1"/>
                    </a:moveTo>
                    <a:lnTo>
                      <a:pt x="1" y="2694"/>
                    </a:lnTo>
                    <a:lnTo>
                      <a:pt x="1" y="7990"/>
                    </a:lnTo>
                    <a:lnTo>
                      <a:pt x="4726" y="5274"/>
                    </a:lnTo>
                    <a:lnTo>
                      <a:pt x="4726" y="1"/>
                    </a:lnTo>
                    <a:close/>
                  </a:path>
                </a:pathLst>
              </a:custGeom>
              <a:solidFill>
                <a:srgbClr val="A7BC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32"/>
              <p:cNvSpPr/>
              <p:nvPr/>
            </p:nvSpPr>
            <p:spPr>
              <a:xfrm>
                <a:off x="5122725" y="2107350"/>
                <a:ext cx="241400" cy="162175"/>
              </a:xfrm>
              <a:custGeom>
                <a:avLst/>
                <a:gdLst/>
                <a:ahLst/>
                <a:cxnLst/>
                <a:rect l="l" t="t" r="r" b="b"/>
                <a:pathLst>
                  <a:path w="9656" h="6487" extrusionOk="0">
                    <a:moveTo>
                      <a:pt x="484" y="0"/>
                    </a:moveTo>
                    <a:cubicBezTo>
                      <a:pt x="197" y="0"/>
                      <a:pt x="1" y="228"/>
                      <a:pt x="1" y="618"/>
                    </a:cubicBezTo>
                    <a:cubicBezTo>
                      <a:pt x="1" y="1166"/>
                      <a:pt x="389" y="1828"/>
                      <a:pt x="868" y="2102"/>
                    </a:cubicBezTo>
                    <a:cubicBezTo>
                      <a:pt x="1000" y="2190"/>
                      <a:pt x="1122" y="2231"/>
                      <a:pt x="1235" y="2231"/>
                    </a:cubicBezTo>
                    <a:cubicBezTo>
                      <a:pt x="1298" y="2231"/>
                      <a:pt x="1358" y="2218"/>
                      <a:pt x="1416" y="2193"/>
                    </a:cubicBezTo>
                    <a:lnTo>
                      <a:pt x="3356" y="4750"/>
                    </a:lnTo>
                    <a:cubicBezTo>
                      <a:pt x="3356" y="4796"/>
                      <a:pt x="3356" y="4841"/>
                      <a:pt x="3356" y="4887"/>
                    </a:cubicBezTo>
                    <a:cubicBezTo>
                      <a:pt x="3356" y="5435"/>
                      <a:pt x="3721" y="6097"/>
                      <a:pt x="4200" y="6370"/>
                    </a:cubicBezTo>
                    <a:cubicBezTo>
                      <a:pt x="4338" y="6449"/>
                      <a:pt x="4469" y="6487"/>
                      <a:pt x="4585" y="6487"/>
                    </a:cubicBezTo>
                    <a:cubicBezTo>
                      <a:pt x="4871" y="6487"/>
                      <a:pt x="5068" y="6258"/>
                      <a:pt x="5068" y="5868"/>
                    </a:cubicBezTo>
                    <a:cubicBezTo>
                      <a:pt x="5068" y="5640"/>
                      <a:pt x="4999" y="5412"/>
                      <a:pt x="4885" y="5161"/>
                    </a:cubicBezTo>
                    <a:lnTo>
                      <a:pt x="8400" y="1851"/>
                    </a:lnTo>
                    <a:cubicBezTo>
                      <a:pt x="8514" y="1965"/>
                      <a:pt x="8651" y="2079"/>
                      <a:pt x="8788" y="2171"/>
                    </a:cubicBezTo>
                    <a:cubicBezTo>
                      <a:pt x="8926" y="2249"/>
                      <a:pt x="9057" y="2287"/>
                      <a:pt x="9172" y="2287"/>
                    </a:cubicBezTo>
                    <a:cubicBezTo>
                      <a:pt x="9459" y="2287"/>
                      <a:pt x="9656" y="2059"/>
                      <a:pt x="9656" y="1668"/>
                    </a:cubicBezTo>
                    <a:cubicBezTo>
                      <a:pt x="9656" y="1121"/>
                      <a:pt x="9268" y="459"/>
                      <a:pt x="8788" y="185"/>
                    </a:cubicBezTo>
                    <a:cubicBezTo>
                      <a:pt x="8650" y="106"/>
                      <a:pt x="8520" y="69"/>
                      <a:pt x="8404" y="69"/>
                    </a:cubicBezTo>
                    <a:cubicBezTo>
                      <a:pt x="8118" y="69"/>
                      <a:pt x="7921" y="297"/>
                      <a:pt x="7921" y="687"/>
                    </a:cubicBezTo>
                    <a:cubicBezTo>
                      <a:pt x="7921" y="938"/>
                      <a:pt x="8012" y="1212"/>
                      <a:pt x="8149" y="1486"/>
                    </a:cubicBezTo>
                    <a:lnTo>
                      <a:pt x="4657" y="4796"/>
                    </a:lnTo>
                    <a:cubicBezTo>
                      <a:pt x="4543" y="4613"/>
                      <a:pt x="4383" y="4476"/>
                      <a:pt x="4223" y="4385"/>
                    </a:cubicBezTo>
                    <a:cubicBezTo>
                      <a:pt x="4081" y="4307"/>
                      <a:pt x="3946" y="4266"/>
                      <a:pt x="3826" y="4266"/>
                    </a:cubicBezTo>
                    <a:cubicBezTo>
                      <a:pt x="3735" y="4266"/>
                      <a:pt x="3653" y="4290"/>
                      <a:pt x="3584" y="4339"/>
                    </a:cubicBezTo>
                    <a:lnTo>
                      <a:pt x="1690" y="1851"/>
                    </a:lnTo>
                    <a:cubicBezTo>
                      <a:pt x="1713" y="1783"/>
                      <a:pt x="1713" y="1714"/>
                      <a:pt x="1713" y="1623"/>
                    </a:cubicBezTo>
                    <a:cubicBezTo>
                      <a:pt x="1735" y="1075"/>
                      <a:pt x="1347" y="390"/>
                      <a:pt x="868" y="116"/>
                    </a:cubicBezTo>
                    <a:cubicBezTo>
                      <a:pt x="730" y="38"/>
                      <a:pt x="600" y="0"/>
                      <a:pt x="484" y="0"/>
                    </a:cubicBezTo>
                    <a:close/>
                  </a:path>
                </a:pathLst>
              </a:custGeom>
              <a:solidFill>
                <a:srgbClr val="D665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32"/>
              <p:cNvSpPr/>
              <p:nvPr/>
            </p:nvSpPr>
            <p:spPr>
              <a:xfrm>
                <a:off x="5178650" y="3121400"/>
                <a:ext cx="152375" cy="103325"/>
              </a:xfrm>
              <a:custGeom>
                <a:avLst/>
                <a:gdLst/>
                <a:ahLst/>
                <a:cxnLst/>
                <a:rect l="l" t="t" r="r" b="b"/>
                <a:pathLst>
                  <a:path w="6095" h="4133" extrusionOk="0">
                    <a:moveTo>
                      <a:pt x="1" y="1"/>
                    </a:moveTo>
                    <a:lnTo>
                      <a:pt x="1" y="594"/>
                    </a:lnTo>
                    <a:lnTo>
                      <a:pt x="6095" y="4132"/>
                    </a:lnTo>
                    <a:lnTo>
                      <a:pt x="6095" y="3539"/>
                    </a:lnTo>
                    <a:lnTo>
                      <a:pt x="1" y="1"/>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32"/>
              <p:cNvSpPr/>
              <p:nvPr/>
            </p:nvSpPr>
            <p:spPr>
              <a:xfrm>
                <a:off x="5002900" y="3019825"/>
                <a:ext cx="152950" cy="103325"/>
              </a:xfrm>
              <a:custGeom>
                <a:avLst/>
                <a:gdLst/>
                <a:ahLst/>
                <a:cxnLst/>
                <a:rect l="l" t="t" r="r" b="b"/>
                <a:pathLst>
                  <a:path w="6118" h="4133" extrusionOk="0">
                    <a:moveTo>
                      <a:pt x="0" y="1"/>
                    </a:moveTo>
                    <a:lnTo>
                      <a:pt x="0" y="594"/>
                    </a:lnTo>
                    <a:lnTo>
                      <a:pt x="6117" y="4132"/>
                    </a:lnTo>
                    <a:lnTo>
                      <a:pt x="6117" y="3539"/>
                    </a:lnTo>
                    <a:lnTo>
                      <a:pt x="0" y="1"/>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32"/>
              <p:cNvSpPr/>
              <p:nvPr/>
            </p:nvSpPr>
            <p:spPr>
              <a:xfrm>
                <a:off x="5002900" y="3044950"/>
                <a:ext cx="152950" cy="103300"/>
              </a:xfrm>
              <a:custGeom>
                <a:avLst/>
                <a:gdLst/>
                <a:ahLst/>
                <a:cxnLst/>
                <a:rect l="l" t="t" r="r" b="b"/>
                <a:pathLst>
                  <a:path w="6118" h="4132" extrusionOk="0">
                    <a:moveTo>
                      <a:pt x="0" y="0"/>
                    </a:moveTo>
                    <a:lnTo>
                      <a:pt x="0" y="594"/>
                    </a:lnTo>
                    <a:lnTo>
                      <a:pt x="6117" y="4131"/>
                    </a:lnTo>
                    <a:lnTo>
                      <a:pt x="6117" y="3538"/>
                    </a:lnTo>
                    <a:lnTo>
                      <a:pt x="0" y="0"/>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32"/>
              <p:cNvSpPr/>
              <p:nvPr/>
            </p:nvSpPr>
            <p:spPr>
              <a:xfrm>
                <a:off x="4827700" y="2918250"/>
                <a:ext cx="152400" cy="103325"/>
              </a:xfrm>
              <a:custGeom>
                <a:avLst/>
                <a:gdLst/>
                <a:ahLst/>
                <a:cxnLst/>
                <a:rect l="l" t="t" r="r" b="b"/>
                <a:pathLst>
                  <a:path w="6096" h="4133" extrusionOk="0">
                    <a:moveTo>
                      <a:pt x="1" y="1"/>
                    </a:moveTo>
                    <a:lnTo>
                      <a:pt x="1" y="594"/>
                    </a:lnTo>
                    <a:lnTo>
                      <a:pt x="6095" y="4132"/>
                    </a:lnTo>
                    <a:lnTo>
                      <a:pt x="6095" y="3539"/>
                    </a:lnTo>
                    <a:lnTo>
                      <a:pt x="1" y="1"/>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32"/>
              <p:cNvSpPr/>
              <p:nvPr/>
            </p:nvSpPr>
            <p:spPr>
              <a:xfrm>
                <a:off x="4827700" y="2943375"/>
                <a:ext cx="152400" cy="103300"/>
              </a:xfrm>
              <a:custGeom>
                <a:avLst/>
                <a:gdLst/>
                <a:ahLst/>
                <a:cxnLst/>
                <a:rect l="l" t="t" r="r" b="b"/>
                <a:pathLst>
                  <a:path w="6096" h="4132" extrusionOk="0">
                    <a:moveTo>
                      <a:pt x="1" y="0"/>
                    </a:moveTo>
                    <a:lnTo>
                      <a:pt x="1" y="594"/>
                    </a:lnTo>
                    <a:lnTo>
                      <a:pt x="6095" y="4132"/>
                    </a:lnTo>
                    <a:lnTo>
                      <a:pt x="6095" y="3538"/>
                    </a:lnTo>
                    <a:lnTo>
                      <a:pt x="1" y="0"/>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32"/>
              <p:cNvSpPr/>
              <p:nvPr/>
            </p:nvSpPr>
            <p:spPr>
              <a:xfrm>
                <a:off x="4651950" y="2816675"/>
                <a:ext cx="152400" cy="103325"/>
              </a:xfrm>
              <a:custGeom>
                <a:avLst/>
                <a:gdLst/>
                <a:ahLst/>
                <a:cxnLst/>
                <a:rect l="l" t="t" r="r" b="b"/>
                <a:pathLst>
                  <a:path w="6096" h="4133" extrusionOk="0">
                    <a:moveTo>
                      <a:pt x="1" y="1"/>
                    </a:moveTo>
                    <a:lnTo>
                      <a:pt x="1" y="594"/>
                    </a:lnTo>
                    <a:lnTo>
                      <a:pt x="6095" y="4132"/>
                    </a:lnTo>
                    <a:lnTo>
                      <a:pt x="6095" y="3539"/>
                    </a:lnTo>
                    <a:lnTo>
                      <a:pt x="1" y="1"/>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32"/>
              <p:cNvSpPr/>
              <p:nvPr/>
            </p:nvSpPr>
            <p:spPr>
              <a:xfrm>
                <a:off x="4651950" y="2841800"/>
                <a:ext cx="152400" cy="103300"/>
              </a:xfrm>
              <a:custGeom>
                <a:avLst/>
                <a:gdLst/>
                <a:ahLst/>
                <a:cxnLst/>
                <a:rect l="l" t="t" r="r" b="b"/>
                <a:pathLst>
                  <a:path w="6096" h="4132" extrusionOk="0">
                    <a:moveTo>
                      <a:pt x="1" y="0"/>
                    </a:moveTo>
                    <a:lnTo>
                      <a:pt x="1" y="594"/>
                    </a:lnTo>
                    <a:lnTo>
                      <a:pt x="6095" y="4132"/>
                    </a:lnTo>
                    <a:lnTo>
                      <a:pt x="6095" y="3538"/>
                    </a:lnTo>
                    <a:lnTo>
                      <a:pt x="1" y="0"/>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32"/>
              <p:cNvSpPr/>
              <p:nvPr/>
            </p:nvSpPr>
            <p:spPr>
              <a:xfrm>
                <a:off x="4609150" y="2221525"/>
                <a:ext cx="721875" cy="950700"/>
              </a:xfrm>
              <a:custGeom>
                <a:avLst/>
                <a:gdLst/>
                <a:ahLst/>
                <a:cxnLst/>
                <a:rect l="l" t="t" r="r" b="b"/>
                <a:pathLst>
                  <a:path w="28875" h="38028" extrusionOk="0">
                    <a:moveTo>
                      <a:pt x="1" y="0"/>
                    </a:moveTo>
                    <a:lnTo>
                      <a:pt x="1" y="21205"/>
                    </a:lnTo>
                    <a:lnTo>
                      <a:pt x="28875" y="38027"/>
                    </a:lnTo>
                    <a:lnTo>
                      <a:pt x="28875" y="16754"/>
                    </a:lnTo>
                    <a:lnTo>
                      <a:pt x="1" y="0"/>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32"/>
              <p:cNvSpPr/>
              <p:nvPr/>
            </p:nvSpPr>
            <p:spPr>
              <a:xfrm>
                <a:off x="4626850" y="2721975"/>
                <a:ext cx="681350" cy="402875"/>
              </a:xfrm>
              <a:custGeom>
                <a:avLst/>
                <a:gdLst/>
                <a:ahLst/>
                <a:cxnLst/>
                <a:rect l="l" t="t" r="r" b="b"/>
                <a:pathLst>
                  <a:path w="27254" h="16115" extrusionOk="0">
                    <a:moveTo>
                      <a:pt x="0" y="0"/>
                    </a:moveTo>
                    <a:lnTo>
                      <a:pt x="0" y="251"/>
                    </a:lnTo>
                    <a:lnTo>
                      <a:pt x="27254" y="16115"/>
                    </a:lnTo>
                    <a:lnTo>
                      <a:pt x="27254" y="15864"/>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32"/>
              <p:cNvSpPr/>
              <p:nvPr/>
            </p:nvSpPr>
            <p:spPr>
              <a:xfrm>
                <a:off x="4626850" y="2659775"/>
                <a:ext cx="681350" cy="402875"/>
              </a:xfrm>
              <a:custGeom>
                <a:avLst/>
                <a:gdLst/>
                <a:ahLst/>
                <a:cxnLst/>
                <a:rect l="l" t="t" r="r" b="b"/>
                <a:pathLst>
                  <a:path w="27254" h="16115" extrusionOk="0">
                    <a:moveTo>
                      <a:pt x="0" y="0"/>
                    </a:moveTo>
                    <a:lnTo>
                      <a:pt x="0" y="251"/>
                    </a:lnTo>
                    <a:lnTo>
                      <a:pt x="27254" y="16115"/>
                    </a:lnTo>
                    <a:lnTo>
                      <a:pt x="27254" y="15864"/>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32"/>
              <p:cNvSpPr/>
              <p:nvPr/>
            </p:nvSpPr>
            <p:spPr>
              <a:xfrm>
                <a:off x="4626850" y="2597575"/>
                <a:ext cx="681350" cy="402875"/>
              </a:xfrm>
              <a:custGeom>
                <a:avLst/>
                <a:gdLst/>
                <a:ahLst/>
                <a:cxnLst/>
                <a:rect l="l" t="t" r="r" b="b"/>
                <a:pathLst>
                  <a:path w="27254" h="16115" extrusionOk="0">
                    <a:moveTo>
                      <a:pt x="0" y="0"/>
                    </a:moveTo>
                    <a:lnTo>
                      <a:pt x="0" y="251"/>
                    </a:lnTo>
                    <a:lnTo>
                      <a:pt x="27254" y="16115"/>
                    </a:lnTo>
                    <a:lnTo>
                      <a:pt x="27254" y="15886"/>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32"/>
              <p:cNvSpPr/>
              <p:nvPr/>
            </p:nvSpPr>
            <p:spPr>
              <a:xfrm>
                <a:off x="4626850" y="2535925"/>
                <a:ext cx="681350" cy="402325"/>
              </a:xfrm>
              <a:custGeom>
                <a:avLst/>
                <a:gdLst/>
                <a:ahLst/>
                <a:cxnLst/>
                <a:rect l="l" t="t" r="r" b="b"/>
                <a:pathLst>
                  <a:path w="27254" h="16093" extrusionOk="0">
                    <a:moveTo>
                      <a:pt x="0" y="1"/>
                    </a:moveTo>
                    <a:lnTo>
                      <a:pt x="0" y="229"/>
                    </a:lnTo>
                    <a:lnTo>
                      <a:pt x="27254" y="16093"/>
                    </a:lnTo>
                    <a:lnTo>
                      <a:pt x="27254" y="15865"/>
                    </a:lnTo>
                    <a:lnTo>
                      <a:pt x="0"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32"/>
              <p:cNvSpPr/>
              <p:nvPr/>
            </p:nvSpPr>
            <p:spPr>
              <a:xfrm>
                <a:off x="4626850" y="2473750"/>
                <a:ext cx="681350" cy="402300"/>
              </a:xfrm>
              <a:custGeom>
                <a:avLst/>
                <a:gdLst/>
                <a:ahLst/>
                <a:cxnLst/>
                <a:rect l="l" t="t" r="r" b="b"/>
                <a:pathLst>
                  <a:path w="27254" h="16092" extrusionOk="0">
                    <a:moveTo>
                      <a:pt x="0" y="0"/>
                    </a:moveTo>
                    <a:lnTo>
                      <a:pt x="0" y="228"/>
                    </a:lnTo>
                    <a:lnTo>
                      <a:pt x="27254" y="16092"/>
                    </a:lnTo>
                    <a:lnTo>
                      <a:pt x="27254" y="15864"/>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32"/>
              <p:cNvSpPr/>
              <p:nvPr/>
            </p:nvSpPr>
            <p:spPr>
              <a:xfrm>
                <a:off x="4626850" y="2411550"/>
                <a:ext cx="681350" cy="402300"/>
              </a:xfrm>
              <a:custGeom>
                <a:avLst/>
                <a:gdLst/>
                <a:ahLst/>
                <a:cxnLst/>
                <a:rect l="l" t="t" r="r" b="b"/>
                <a:pathLst>
                  <a:path w="27254" h="16092" extrusionOk="0">
                    <a:moveTo>
                      <a:pt x="0" y="0"/>
                    </a:moveTo>
                    <a:lnTo>
                      <a:pt x="0" y="228"/>
                    </a:lnTo>
                    <a:lnTo>
                      <a:pt x="27254" y="16092"/>
                    </a:lnTo>
                    <a:lnTo>
                      <a:pt x="27254" y="15864"/>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32"/>
              <p:cNvSpPr/>
              <p:nvPr/>
            </p:nvSpPr>
            <p:spPr>
              <a:xfrm>
                <a:off x="4626850" y="2349350"/>
                <a:ext cx="681350" cy="402300"/>
              </a:xfrm>
              <a:custGeom>
                <a:avLst/>
                <a:gdLst/>
                <a:ahLst/>
                <a:cxnLst/>
                <a:rect l="l" t="t" r="r" b="b"/>
                <a:pathLst>
                  <a:path w="27254" h="16092" extrusionOk="0">
                    <a:moveTo>
                      <a:pt x="0" y="0"/>
                    </a:moveTo>
                    <a:lnTo>
                      <a:pt x="0" y="228"/>
                    </a:lnTo>
                    <a:lnTo>
                      <a:pt x="27254" y="16092"/>
                    </a:lnTo>
                    <a:lnTo>
                      <a:pt x="27254" y="15864"/>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32"/>
              <p:cNvSpPr/>
              <p:nvPr/>
            </p:nvSpPr>
            <p:spPr>
              <a:xfrm>
                <a:off x="4692475" y="2328800"/>
                <a:ext cx="5150" cy="434850"/>
              </a:xfrm>
              <a:custGeom>
                <a:avLst/>
                <a:gdLst/>
                <a:ahLst/>
                <a:cxnLst/>
                <a:rect l="l" t="t" r="r" b="b"/>
                <a:pathLst>
                  <a:path w="206" h="17394" extrusionOk="0">
                    <a:moveTo>
                      <a:pt x="0" y="0"/>
                    </a:moveTo>
                    <a:lnTo>
                      <a:pt x="0" y="17256"/>
                    </a:lnTo>
                    <a:lnTo>
                      <a:pt x="206" y="17393"/>
                    </a:lnTo>
                    <a:lnTo>
                      <a:pt x="206" y="115"/>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32"/>
              <p:cNvSpPr/>
              <p:nvPr/>
            </p:nvSpPr>
            <p:spPr>
              <a:xfrm>
                <a:off x="4758100" y="2367025"/>
                <a:ext cx="5150" cy="434850"/>
              </a:xfrm>
              <a:custGeom>
                <a:avLst/>
                <a:gdLst/>
                <a:ahLst/>
                <a:cxnLst/>
                <a:rect l="l" t="t" r="r" b="b"/>
                <a:pathLst>
                  <a:path w="206" h="17394" extrusionOk="0">
                    <a:moveTo>
                      <a:pt x="0" y="1"/>
                    </a:moveTo>
                    <a:lnTo>
                      <a:pt x="0" y="17257"/>
                    </a:lnTo>
                    <a:lnTo>
                      <a:pt x="206" y="17394"/>
                    </a:lnTo>
                    <a:lnTo>
                      <a:pt x="206" y="115"/>
                    </a:lnTo>
                    <a:lnTo>
                      <a:pt x="0"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32"/>
              <p:cNvSpPr/>
              <p:nvPr/>
            </p:nvSpPr>
            <p:spPr>
              <a:xfrm>
                <a:off x="4823150" y="2405250"/>
                <a:ext cx="5725" cy="434850"/>
              </a:xfrm>
              <a:custGeom>
                <a:avLst/>
                <a:gdLst/>
                <a:ahLst/>
                <a:cxnLst/>
                <a:rect l="l" t="t" r="r" b="b"/>
                <a:pathLst>
                  <a:path w="229" h="17394" extrusionOk="0">
                    <a:moveTo>
                      <a:pt x="0" y="1"/>
                    </a:moveTo>
                    <a:lnTo>
                      <a:pt x="0" y="17280"/>
                    </a:lnTo>
                    <a:lnTo>
                      <a:pt x="229" y="17394"/>
                    </a:lnTo>
                    <a:lnTo>
                      <a:pt x="229" y="138"/>
                    </a:lnTo>
                    <a:lnTo>
                      <a:pt x="0"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32"/>
              <p:cNvSpPr/>
              <p:nvPr/>
            </p:nvSpPr>
            <p:spPr>
              <a:xfrm>
                <a:off x="4888775" y="2443500"/>
                <a:ext cx="5725" cy="434850"/>
              </a:xfrm>
              <a:custGeom>
                <a:avLst/>
                <a:gdLst/>
                <a:ahLst/>
                <a:cxnLst/>
                <a:rect l="l" t="t" r="r" b="b"/>
                <a:pathLst>
                  <a:path w="229" h="17394" extrusionOk="0">
                    <a:moveTo>
                      <a:pt x="0" y="0"/>
                    </a:moveTo>
                    <a:lnTo>
                      <a:pt x="0" y="17279"/>
                    </a:lnTo>
                    <a:lnTo>
                      <a:pt x="229" y="17393"/>
                    </a:lnTo>
                    <a:lnTo>
                      <a:pt x="229" y="137"/>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32"/>
              <p:cNvSpPr/>
              <p:nvPr/>
            </p:nvSpPr>
            <p:spPr>
              <a:xfrm>
                <a:off x="4954400" y="2481725"/>
                <a:ext cx="5725" cy="434850"/>
              </a:xfrm>
              <a:custGeom>
                <a:avLst/>
                <a:gdLst/>
                <a:ahLst/>
                <a:cxnLst/>
                <a:rect l="l" t="t" r="r" b="b"/>
                <a:pathLst>
                  <a:path w="229" h="17394" extrusionOk="0">
                    <a:moveTo>
                      <a:pt x="0" y="1"/>
                    </a:moveTo>
                    <a:lnTo>
                      <a:pt x="0" y="17279"/>
                    </a:lnTo>
                    <a:lnTo>
                      <a:pt x="228" y="17393"/>
                    </a:lnTo>
                    <a:lnTo>
                      <a:pt x="228" y="138"/>
                    </a:lnTo>
                    <a:lnTo>
                      <a:pt x="0"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32"/>
              <p:cNvSpPr/>
              <p:nvPr/>
            </p:nvSpPr>
            <p:spPr>
              <a:xfrm>
                <a:off x="5020025" y="2519950"/>
                <a:ext cx="5150" cy="434850"/>
              </a:xfrm>
              <a:custGeom>
                <a:avLst/>
                <a:gdLst/>
                <a:ahLst/>
                <a:cxnLst/>
                <a:rect l="l" t="t" r="r" b="b"/>
                <a:pathLst>
                  <a:path w="206" h="17394" extrusionOk="0">
                    <a:moveTo>
                      <a:pt x="0" y="1"/>
                    </a:moveTo>
                    <a:lnTo>
                      <a:pt x="0" y="17280"/>
                    </a:lnTo>
                    <a:lnTo>
                      <a:pt x="205" y="17394"/>
                    </a:lnTo>
                    <a:lnTo>
                      <a:pt x="205" y="138"/>
                    </a:lnTo>
                    <a:lnTo>
                      <a:pt x="0"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32"/>
              <p:cNvSpPr/>
              <p:nvPr/>
            </p:nvSpPr>
            <p:spPr>
              <a:xfrm>
                <a:off x="5085625" y="2558200"/>
                <a:ext cx="5175" cy="434825"/>
              </a:xfrm>
              <a:custGeom>
                <a:avLst/>
                <a:gdLst/>
                <a:ahLst/>
                <a:cxnLst/>
                <a:rect l="l" t="t" r="r" b="b"/>
                <a:pathLst>
                  <a:path w="207" h="17393" extrusionOk="0">
                    <a:moveTo>
                      <a:pt x="1" y="0"/>
                    </a:moveTo>
                    <a:lnTo>
                      <a:pt x="1" y="17279"/>
                    </a:lnTo>
                    <a:lnTo>
                      <a:pt x="206" y="17393"/>
                    </a:lnTo>
                    <a:lnTo>
                      <a:pt x="206" y="137"/>
                    </a:lnTo>
                    <a:lnTo>
                      <a:pt x="1"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32"/>
              <p:cNvSpPr/>
              <p:nvPr/>
            </p:nvSpPr>
            <p:spPr>
              <a:xfrm>
                <a:off x="5151250" y="2597000"/>
                <a:ext cx="5175" cy="434275"/>
              </a:xfrm>
              <a:custGeom>
                <a:avLst/>
                <a:gdLst/>
                <a:ahLst/>
                <a:cxnLst/>
                <a:rect l="l" t="t" r="r" b="b"/>
                <a:pathLst>
                  <a:path w="207" h="17371" extrusionOk="0">
                    <a:moveTo>
                      <a:pt x="1" y="0"/>
                    </a:moveTo>
                    <a:lnTo>
                      <a:pt x="1" y="17256"/>
                    </a:lnTo>
                    <a:lnTo>
                      <a:pt x="206" y="17370"/>
                    </a:lnTo>
                    <a:lnTo>
                      <a:pt x="206" y="114"/>
                    </a:lnTo>
                    <a:lnTo>
                      <a:pt x="1"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32"/>
              <p:cNvSpPr/>
              <p:nvPr/>
            </p:nvSpPr>
            <p:spPr>
              <a:xfrm>
                <a:off x="5216875" y="2635225"/>
                <a:ext cx="5175" cy="434850"/>
              </a:xfrm>
              <a:custGeom>
                <a:avLst/>
                <a:gdLst/>
                <a:ahLst/>
                <a:cxnLst/>
                <a:rect l="l" t="t" r="r" b="b"/>
                <a:pathLst>
                  <a:path w="207" h="17394" extrusionOk="0">
                    <a:moveTo>
                      <a:pt x="1" y="1"/>
                    </a:moveTo>
                    <a:lnTo>
                      <a:pt x="1" y="17256"/>
                    </a:lnTo>
                    <a:lnTo>
                      <a:pt x="206" y="17393"/>
                    </a:lnTo>
                    <a:lnTo>
                      <a:pt x="206" y="115"/>
                    </a:lnTo>
                    <a:lnTo>
                      <a:pt x="1"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32"/>
              <p:cNvSpPr/>
              <p:nvPr/>
            </p:nvSpPr>
            <p:spPr>
              <a:xfrm>
                <a:off x="5281925" y="2673450"/>
                <a:ext cx="5750" cy="434850"/>
              </a:xfrm>
              <a:custGeom>
                <a:avLst/>
                <a:gdLst/>
                <a:ahLst/>
                <a:cxnLst/>
                <a:rect l="l" t="t" r="r" b="b"/>
                <a:pathLst>
                  <a:path w="230" h="17394" extrusionOk="0">
                    <a:moveTo>
                      <a:pt x="1" y="1"/>
                    </a:moveTo>
                    <a:lnTo>
                      <a:pt x="1" y="17257"/>
                    </a:lnTo>
                    <a:lnTo>
                      <a:pt x="229" y="17394"/>
                    </a:lnTo>
                    <a:lnTo>
                      <a:pt x="229" y="115"/>
                    </a:lnTo>
                    <a:lnTo>
                      <a:pt x="1"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32"/>
              <p:cNvSpPr/>
              <p:nvPr/>
            </p:nvSpPr>
            <p:spPr>
              <a:xfrm>
                <a:off x="4747250" y="2660950"/>
                <a:ext cx="26850" cy="34175"/>
              </a:xfrm>
              <a:custGeom>
                <a:avLst/>
                <a:gdLst/>
                <a:ahLst/>
                <a:cxnLst/>
                <a:rect l="l" t="t" r="r" b="b"/>
                <a:pathLst>
                  <a:path w="1074" h="1367" extrusionOk="0">
                    <a:moveTo>
                      <a:pt x="305" y="1"/>
                    </a:moveTo>
                    <a:cubicBezTo>
                      <a:pt x="130" y="1"/>
                      <a:pt x="1" y="141"/>
                      <a:pt x="1" y="387"/>
                    </a:cubicBezTo>
                    <a:cubicBezTo>
                      <a:pt x="1" y="729"/>
                      <a:pt x="229" y="1140"/>
                      <a:pt x="526" y="1300"/>
                    </a:cubicBezTo>
                    <a:cubicBezTo>
                      <a:pt x="610" y="1345"/>
                      <a:pt x="691" y="1367"/>
                      <a:pt x="763" y="1367"/>
                    </a:cubicBezTo>
                    <a:cubicBezTo>
                      <a:pt x="945" y="1367"/>
                      <a:pt x="1073" y="1232"/>
                      <a:pt x="1073" y="1003"/>
                    </a:cubicBezTo>
                    <a:cubicBezTo>
                      <a:pt x="1073" y="661"/>
                      <a:pt x="822" y="250"/>
                      <a:pt x="526" y="67"/>
                    </a:cubicBezTo>
                    <a:cubicBezTo>
                      <a:pt x="448" y="22"/>
                      <a:pt x="373" y="1"/>
                      <a:pt x="305" y="1"/>
                    </a:cubicBezTo>
                    <a:close/>
                  </a:path>
                </a:pathLst>
              </a:custGeom>
              <a:solidFill>
                <a:srgbClr val="ED55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32"/>
              <p:cNvSpPr/>
              <p:nvPr/>
            </p:nvSpPr>
            <p:spPr>
              <a:xfrm>
                <a:off x="4747250" y="2597825"/>
                <a:ext cx="26850" cy="34325"/>
              </a:xfrm>
              <a:custGeom>
                <a:avLst/>
                <a:gdLst/>
                <a:ahLst/>
                <a:cxnLst/>
                <a:rect l="l" t="t" r="r" b="b"/>
                <a:pathLst>
                  <a:path w="1074" h="1373" extrusionOk="0">
                    <a:moveTo>
                      <a:pt x="290" y="0"/>
                    </a:moveTo>
                    <a:cubicBezTo>
                      <a:pt x="123" y="0"/>
                      <a:pt x="1" y="139"/>
                      <a:pt x="1" y="378"/>
                    </a:cubicBezTo>
                    <a:cubicBezTo>
                      <a:pt x="1" y="721"/>
                      <a:pt x="229" y="1131"/>
                      <a:pt x="526" y="1291"/>
                    </a:cubicBezTo>
                    <a:cubicBezTo>
                      <a:pt x="615" y="1346"/>
                      <a:pt x="701" y="1372"/>
                      <a:pt x="776" y="1372"/>
                    </a:cubicBezTo>
                    <a:cubicBezTo>
                      <a:pt x="951" y="1372"/>
                      <a:pt x="1073" y="1233"/>
                      <a:pt x="1073" y="994"/>
                    </a:cubicBezTo>
                    <a:cubicBezTo>
                      <a:pt x="1073" y="652"/>
                      <a:pt x="822" y="241"/>
                      <a:pt x="526" y="81"/>
                    </a:cubicBezTo>
                    <a:cubicBezTo>
                      <a:pt x="443" y="26"/>
                      <a:pt x="362" y="0"/>
                      <a:pt x="290" y="0"/>
                    </a:cubicBezTo>
                    <a:close/>
                  </a:path>
                </a:pathLst>
              </a:custGeom>
              <a:solidFill>
                <a:srgbClr val="F9AE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32"/>
              <p:cNvSpPr/>
              <p:nvPr/>
            </p:nvSpPr>
            <p:spPr>
              <a:xfrm>
                <a:off x="4878500" y="2739900"/>
                <a:ext cx="26275" cy="34325"/>
              </a:xfrm>
              <a:custGeom>
                <a:avLst/>
                <a:gdLst/>
                <a:ahLst/>
                <a:cxnLst/>
                <a:rect l="l" t="t" r="r" b="b"/>
                <a:pathLst>
                  <a:path w="1051" h="1373" extrusionOk="0">
                    <a:moveTo>
                      <a:pt x="280" y="1"/>
                    </a:moveTo>
                    <a:cubicBezTo>
                      <a:pt x="112" y="1"/>
                      <a:pt x="0" y="140"/>
                      <a:pt x="0" y="379"/>
                    </a:cubicBezTo>
                    <a:cubicBezTo>
                      <a:pt x="0" y="721"/>
                      <a:pt x="229" y="1132"/>
                      <a:pt x="525" y="1292"/>
                    </a:cubicBezTo>
                    <a:cubicBezTo>
                      <a:pt x="615" y="1347"/>
                      <a:pt x="698" y="1373"/>
                      <a:pt x="771" y="1373"/>
                    </a:cubicBezTo>
                    <a:cubicBezTo>
                      <a:pt x="939" y="1373"/>
                      <a:pt x="1050" y="1234"/>
                      <a:pt x="1050" y="995"/>
                    </a:cubicBezTo>
                    <a:cubicBezTo>
                      <a:pt x="1050" y="653"/>
                      <a:pt x="822" y="242"/>
                      <a:pt x="525" y="82"/>
                    </a:cubicBezTo>
                    <a:cubicBezTo>
                      <a:pt x="436" y="27"/>
                      <a:pt x="352" y="1"/>
                      <a:pt x="280" y="1"/>
                    </a:cubicBezTo>
                    <a:close/>
                  </a:path>
                </a:pathLst>
              </a:custGeom>
              <a:solidFill>
                <a:srgbClr val="F9AE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32"/>
              <p:cNvSpPr/>
              <p:nvPr/>
            </p:nvSpPr>
            <p:spPr>
              <a:xfrm>
                <a:off x="4944125" y="2651250"/>
                <a:ext cx="26275" cy="34275"/>
              </a:xfrm>
              <a:custGeom>
                <a:avLst/>
                <a:gdLst/>
                <a:ahLst/>
                <a:cxnLst/>
                <a:rect l="l" t="t" r="r" b="b"/>
                <a:pathLst>
                  <a:path w="1051" h="1371" extrusionOk="0">
                    <a:moveTo>
                      <a:pt x="295" y="1"/>
                    </a:moveTo>
                    <a:cubicBezTo>
                      <a:pt x="118" y="1"/>
                      <a:pt x="0" y="141"/>
                      <a:pt x="0" y="387"/>
                    </a:cubicBezTo>
                    <a:cubicBezTo>
                      <a:pt x="0" y="729"/>
                      <a:pt x="229" y="1140"/>
                      <a:pt x="525" y="1300"/>
                    </a:cubicBezTo>
                    <a:cubicBezTo>
                      <a:pt x="614" y="1348"/>
                      <a:pt x="697" y="1371"/>
                      <a:pt x="769" y="1371"/>
                    </a:cubicBezTo>
                    <a:cubicBezTo>
                      <a:pt x="938" y="1371"/>
                      <a:pt x="1050" y="1243"/>
                      <a:pt x="1050" y="1003"/>
                    </a:cubicBezTo>
                    <a:cubicBezTo>
                      <a:pt x="1050" y="661"/>
                      <a:pt x="822" y="250"/>
                      <a:pt x="525" y="67"/>
                    </a:cubicBezTo>
                    <a:cubicBezTo>
                      <a:pt x="442" y="22"/>
                      <a:pt x="364" y="1"/>
                      <a:pt x="295" y="1"/>
                    </a:cubicBezTo>
                    <a:close/>
                  </a:path>
                </a:pathLst>
              </a:custGeom>
              <a:solidFill>
                <a:srgbClr val="F9AE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32"/>
              <p:cNvSpPr/>
              <p:nvPr/>
            </p:nvSpPr>
            <p:spPr>
              <a:xfrm>
                <a:off x="5008600" y="2626725"/>
                <a:ext cx="26850" cy="34175"/>
              </a:xfrm>
              <a:custGeom>
                <a:avLst/>
                <a:gdLst/>
                <a:ahLst/>
                <a:cxnLst/>
                <a:rect l="l" t="t" r="r" b="b"/>
                <a:pathLst>
                  <a:path w="1074" h="1367" extrusionOk="0">
                    <a:moveTo>
                      <a:pt x="318" y="0"/>
                    </a:moveTo>
                    <a:cubicBezTo>
                      <a:pt x="141" y="0"/>
                      <a:pt x="23" y="140"/>
                      <a:pt x="23" y="386"/>
                    </a:cubicBezTo>
                    <a:cubicBezTo>
                      <a:pt x="1" y="729"/>
                      <a:pt x="252" y="1139"/>
                      <a:pt x="548" y="1299"/>
                    </a:cubicBezTo>
                    <a:cubicBezTo>
                      <a:pt x="633" y="1345"/>
                      <a:pt x="712" y="1366"/>
                      <a:pt x="782" y="1366"/>
                    </a:cubicBezTo>
                    <a:cubicBezTo>
                      <a:pt x="957" y="1366"/>
                      <a:pt x="1073" y="1231"/>
                      <a:pt x="1073" y="1002"/>
                    </a:cubicBezTo>
                    <a:cubicBezTo>
                      <a:pt x="1073" y="660"/>
                      <a:pt x="845" y="249"/>
                      <a:pt x="548" y="67"/>
                    </a:cubicBezTo>
                    <a:cubicBezTo>
                      <a:pt x="465" y="22"/>
                      <a:pt x="387" y="0"/>
                      <a:pt x="318" y="0"/>
                    </a:cubicBezTo>
                    <a:close/>
                  </a:path>
                </a:pathLst>
              </a:custGeom>
              <a:solidFill>
                <a:srgbClr val="F9AE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32"/>
              <p:cNvSpPr/>
              <p:nvPr/>
            </p:nvSpPr>
            <p:spPr>
              <a:xfrm>
                <a:off x="5140425" y="2766525"/>
                <a:ext cx="26825" cy="34275"/>
              </a:xfrm>
              <a:custGeom>
                <a:avLst/>
                <a:gdLst/>
                <a:ahLst/>
                <a:cxnLst/>
                <a:rect l="l" t="t" r="r" b="b"/>
                <a:pathLst>
                  <a:path w="1073" h="1371" extrusionOk="0">
                    <a:moveTo>
                      <a:pt x="304" y="0"/>
                    </a:moveTo>
                    <a:cubicBezTo>
                      <a:pt x="130" y="0"/>
                      <a:pt x="0" y="140"/>
                      <a:pt x="0" y="386"/>
                    </a:cubicBezTo>
                    <a:cubicBezTo>
                      <a:pt x="0" y="729"/>
                      <a:pt x="228" y="1140"/>
                      <a:pt x="525" y="1299"/>
                    </a:cubicBezTo>
                    <a:cubicBezTo>
                      <a:pt x="614" y="1347"/>
                      <a:pt x="699" y="1370"/>
                      <a:pt x="774" y="1370"/>
                    </a:cubicBezTo>
                    <a:cubicBezTo>
                      <a:pt x="950" y="1370"/>
                      <a:pt x="1073" y="1243"/>
                      <a:pt x="1073" y="1003"/>
                    </a:cubicBezTo>
                    <a:cubicBezTo>
                      <a:pt x="1073" y="660"/>
                      <a:pt x="822" y="249"/>
                      <a:pt x="525" y="67"/>
                    </a:cubicBezTo>
                    <a:cubicBezTo>
                      <a:pt x="448" y="22"/>
                      <a:pt x="373" y="0"/>
                      <a:pt x="304" y="0"/>
                    </a:cubicBezTo>
                    <a:close/>
                  </a:path>
                </a:pathLst>
              </a:custGeom>
              <a:solidFill>
                <a:srgbClr val="F9AE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32"/>
              <p:cNvSpPr/>
              <p:nvPr/>
            </p:nvSpPr>
            <p:spPr>
              <a:xfrm>
                <a:off x="5074800" y="2852900"/>
                <a:ext cx="26850" cy="34325"/>
              </a:xfrm>
              <a:custGeom>
                <a:avLst/>
                <a:gdLst/>
                <a:ahLst/>
                <a:cxnLst/>
                <a:rect l="l" t="t" r="r" b="b"/>
                <a:pathLst>
                  <a:path w="1074" h="1373" extrusionOk="0">
                    <a:moveTo>
                      <a:pt x="297" y="0"/>
                    </a:moveTo>
                    <a:cubicBezTo>
                      <a:pt x="123" y="0"/>
                      <a:pt x="0" y="139"/>
                      <a:pt x="0" y="378"/>
                    </a:cubicBezTo>
                    <a:cubicBezTo>
                      <a:pt x="0" y="720"/>
                      <a:pt x="251" y="1131"/>
                      <a:pt x="525" y="1291"/>
                    </a:cubicBezTo>
                    <a:cubicBezTo>
                      <a:pt x="615" y="1346"/>
                      <a:pt x="700" y="1372"/>
                      <a:pt x="776" y="1372"/>
                    </a:cubicBezTo>
                    <a:cubicBezTo>
                      <a:pt x="951" y="1372"/>
                      <a:pt x="1073" y="1233"/>
                      <a:pt x="1073" y="994"/>
                    </a:cubicBezTo>
                    <a:cubicBezTo>
                      <a:pt x="1073" y="652"/>
                      <a:pt x="845" y="241"/>
                      <a:pt x="548" y="81"/>
                    </a:cubicBezTo>
                    <a:cubicBezTo>
                      <a:pt x="458" y="26"/>
                      <a:pt x="373" y="0"/>
                      <a:pt x="297" y="0"/>
                    </a:cubicBezTo>
                    <a:close/>
                  </a:path>
                </a:pathLst>
              </a:custGeom>
              <a:solidFill>
                <a:srgbClr val="F9AE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32"/>
              <p:cNvSpPr/>
              <p:nvPr/>
            </p:nvSpPr>
            <p:spPr>
              <a:xfrm>
                <a:off x="5206050" y="2737625"/>
                <a:ext cx="26825" cy="34325"/>
              </a:xfrm>
              <a:custGeom>
                <a:avLst/>
                <a:gdLst/>
                <a:ahLst/>
                <a:cxnLst/>
                <a:rect l="l" t="t" r="r" b="b"/>
                <a:pathLst>
                  <a:path w="1073" h="1373" extrusionOk="0">
                    <a:moveTo>
                      <a:pt x="279" y="0"/>
                    </a:moveTo>
                    <a:cubicBezTo>
                      <a:pt x="111" y="0"/>
                      <a:pt x="0" y="139"/>
                      <a:pt x="0" y="378"/>
                    </a:cubicBezTo>
                    <a:cubicBezTo>
                      <a:pt x="0" y="721"/>
                      <a:pt x="228" y="1132"/>
                      <a:pt x="525" y="1291"/>
                    </a:cubicBezTo>
                    <a:cubicBezTo>
                      <a:pt x="615" y="1346"/>
                      <a:pt x="700" y="1372"/>
                      <a:pt x="776" y="1372"/>
                    </a:cubicBezTo>
                    <a:cubicBezTo>
                      <a:pt x="951" y="1372"/>
                      <a:pt x="1073" y="1234"/>
                      <a:pt x="1073" y="995"/>
                    </a:cubicBezTo>
                    <a:cubicBezTo>
                      <a:pt x="1073" y="652"/>
                      <a:pt x="822" y="241"/>
                      <a:pt x="525" y="82"/>
                    </a:cubicBezTo>
                    <a:cubicBezTo>
                      <a:pt x="435" y="26"/>
                      <a:pt x="352" y="0"/>
                      <a:pt x="279" y="0"/>
                    </a:cubicBezTo>
                    <a:close/>
                  </a:path>
                </a:pathLst>
              </a:custGeom>
              <a:solidFill>
                <a:srgbClr val="F9AE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32"/>
              <p:cNvSpPr/>
              <p:nvPr/>
            </p:nvSpPr>
            <p:spPr>
              <a:xfrm>
                <a:off x="4812875" y="2734575"/>
                <a:ext cx="26850" cy="34525"/>
              </a:xfrm>
              <a:custGeom>
                <a:avLst/>
                <a:gdLst/>
                <a:ahLst/>
                <a:cxnLst/>
                <a:rect l="l" t="t" r="r" b="b"/>
                <a:pathLst>
                  <a:path w="1074" h="1381" extrusionOk="0">
                    <a:moveTo>
                      <a:pt x="295" y="0"/>
                    </a:moveTo>
                    <a:cubicBezTo>
                      <a:pt x="118" y="0"/>
                      <a:pt x="0" y="140"/>
                      <a:pt x="0" y="386"/>
                    </a:cubicBezTo>
                    <a:cubicBezTo>
                      <a:pt x="0" y="729"/>
                      <a:pt x="229" y="1139"/>
                      <a:pt x="525" y="1299"/>
                    </a:cubicBezTo>
                    <a:cubicBezTo>
                      <a:pt x="615" y="1354"/>
                      <a:pt x="701" y="1380"/>
                      <a:pt x="776" y="1380"/>
                    </a:cubicBezTo>
                    <a:cubicBezTo>
                      <a:pt x="951" y="1380"/>
                      <a:pt x="1073" y="1241"/>
                      <a:pt x="1073" y="1002"/>
                    </a:cubicBezTo>
                    <a:cubicBezTo>
                      <a:pt x="1073" y="660"/>
                      <a:pt x="822" y="249"/>
                      <a:pt x="525" y="67"/>
                    </a:cubicBezTo>
                    <a:cubicBezTo>
                      <a:pt x="442" y="22"/>
                      <a:pt x="364" y="0"/>
                      <a:pt x="295" y="0"/>
                    </a:cubicBezTo>
                    <a:close/>
                  </a:path>
                </a:pathLst>
              </a:custGeom>
              <a:solidFill>
                <a:srgbClr val="ED55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32"/>
              <p:cNvSpPr/>
              <p:nvPr/>
            </p:nvSpPr>
            <p:spPr>
              <a:xfrm>
                <a:off x="4878500" y="2678075"/>
                <a:ext cx="26275" cy="34175"/>
              </a:xfrm>
              <a:custGeom>
                <a:avLst/>
                <a:gdLst/>
                <a:ahLst/>
                <a:cxnLst/>
                <a:rect l="l" t="t" r="r" b="b"/>
                <a:pathLst>
                  <a:path w="1051" h="1367" extrusionOk="0">
                    <a:moveTo>
                      <a:pt x="295" y="1"/>
                    </a:moveTo>
                    <a:cubicBezTo>
                      <a:pt x="118" y="1"/>
                      <a:pt x="0" y="140"/>
                      <a:pt x="0" y="386"/>
                    </a:cubicBezTo>
                    <a:cubicBezTo>
                      <a:pt x="0" y="729"/>
                      <a:pt x="229" y="1140"/>
                      <a:pt x="525" y="1299"/>
                    </a:cubicBezTo>
                    <a:cubicBezTo>
                      <a:pt x="610" y="1345"/>
                      <a:pt x="689" y="1366"/>
                      <a:pt x="759" y="1366"/>
                    </a:cubicBezTo>
                    <a:cubicBezTo>
                      <a:pt x="934" y="1366"/>
                      <a:pt x="1050" y="1231"/>
                      <a:pt x="1050" y="1003"/>
                    </a:cubicBezTo>
                    <a:cubicBezTo>
                      <a:pt x="1050" y="660"/>
                      <a:pt x="822" y="250"/>
                      <a:pt x="525" y="67"/>
                    </a:cubicBezTo>
                    <a:cubicBezTo>
                      <a:pt x="442" y="22"/>
                      <a:pt x="364" y="1"/>
                      <a:pt x="295" y="1"/>
                    </a:cubicBezTo>
                    <a:close/>
                  </a:path>
                </a:pathLst>
              </a:custGeom>
              <a:solidFill>
                <a:srgbClr val="ED55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32"/>
              <p:cNvSpPr/>
              <p:nvPr/>
            </p:nvSpPr>
            <p:spPr>
              <a:xfrm>
                <a:off x="5008600" y="2784775"/>
                <a:ext cx="26850" cy="34175"/>
              </a:xfrm>
              <a:custGeom>
                <a:avLst/>
                <a:gdLst/>
                <a:ahLst/>
                <a:cxnLst/>
                <a:rect l="l" t="t" r="r" b="b"/>
                <a:pathLst>
                  <a:path w="1074" h="1367" extrusionOk="0">
                    <a:moveTo>
                      <a:pt x="315" y="0"/>
                    </a:moveTo>
                    <a:cubicBezTo>
                      <a:pt x="140" y="0"/>
                      <a:pt x="23" y="135"/>
                      <a:pt x="23" y="364"/>
                    </a:cubicBezTo>
                    <a:cubicBezTo>
                      <a:pt x="1" y="706"/>
                      <a:pt x="252" y="1117"/>
                      <a:pt x="548" y="1300"/>
                    </a:cubicBezTo>
                    <a:cubicBezTo>
                      <a:pt x="632" y="1345"/>
                      <a:pt x="710" y="1366"/>
                      <a:pt x="779" y="1366"/>
                    </a:cubicBezTo>
                    <a:cubicBezTo>
                      <a:pt x="955" y="1366"/>
                      <a:pt x="1073" y="1226"/>
                      <a:pt x="1073" y="980"/>
                    </a:cubicBezTo>
                    <a:cubicBezTo>
                      <a:pt x="1073" y="661"/>
                      <a:pt x="845" y="250"/>
                      <a:pt x="548" y="67"/>
                    </a:cubicBezTo>
                    <a:cubicBezTo>
                      <a:pt x="464" y="22"/>
                      <a:pt x="385" y="0"/>
                      <a:pt x="315" y="0"/>
                    </a:cubicBezTo>
                    <a:close/>
                  </a:path>
                </a:pathLst>
              </a:custGeom>
              <a:solidFill>
                <a:srgbClr val="ED55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32"/>
              <p:cNvSpPr/>
              <p:nvPr/>
            </p:nvSpPr>
            <p:spPr>
              <a:xfrm>
                <a:off x="5074800" y="2708200"/>
                <a:ext cx="26850" cy="34275"/>
              </a:xfrm>
              <a:custGeom>
                <a:avLst/>
                <a:gdLst/>
                <a:ahLst/>
                <a:cxnLst/>
                <a:rect l="l" t="t" r="r" b="b"/>
                <a:pathLst>
                  <a:path w="1074" h="1371" extrusionOk="0">
                    <a:moveTo>
                      <a:pt x="300" y="1"/>
                    </a:moveTo>
                    <a:cubicBezTo>
                      <a:pt x="124" y="1"/>
                      <a:pt x="0" y="128"/>
                      <a:pt x="0" y="368"/>
                    </a:cubicBezTo>
                    <a:cubicBezTo>
                      <a:pt x="0" y="711"/>
                      <a:pt x="251" y="1122"/>
                      <a:pt x="525" y="1304"/>
                    </a:cubicBezTo>
                    <a:cubicBezTo>
                      <a:pt x="609" y="1349"/>
                      <a:pt x="689" y="1371"/>
                      <a:pt x="760" y="1371"/>
                    </a:cubicBezTo>
                    <a:cubicBezTo>
                      <a:pt x="943" y="1371"/>
                      <a:pt x="1073" y="1231"/>
                      <a:pt x="1073" y="985"/>
                    </a:cubicBezTo>
                    <a:cubicBezTo>
                      <a:pt x="1073" y="642"/>
                      <a:pt x="845" y="231"/>
                      <a:pt x="548" y="72"/>
                    </a:cubicBezTo>
                    <a:cubicBezTo>
                      <a:pt x="459" y="24"/>
                      <a:pt x="375" y="1"/>
                      <a:pt x="300" y="1"/>
                    </a:cubicBezTo>
                    <a:close/>
                  </a:path>
                </a:pathLst>
              </a:custGeom>
              <a:solidFill>
                <a:srgbClr val="ED55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32"/>
              <p:cNvSpPr/>
              <p:nvPr/>
            </p:nvSpPr>
            <p:spPr>
              <a:xfrm>
                <a:off x="5206050" y="2682075"/>
                <a:ext cx="26825" cy="34525"/>
              </a:xfrm>
              <a:custGeom>
                <a:avLst/>
                <a:gdLst/>
                <a:ahLst/>
                <a:cxnLst/>
                <a:rect l="l" t="t" r="r" b="b"/>
                <a:pathLst>
                  <a:path w="1073" h="1381" extrusionOk="0">
                    <a:moveTo>
                      <a:pt x="294" y="0"/>
                    </a:moveTo>
                    <a:cubicBezTo>
                      <a:pt x="118" y="0"/>
                      <a:pt x="0" y="140"/>
                      <a:pt x="0" y="386"/>
                    </a:cubicBezTo>
                    <a:cubicBezTo>
                      <a:pt x="0" y="729"/>
                      <a:pt x="228" y="1139"/>
                      <a:pt x="525" y="1299"/>
                    </a:cubicBezTo>
                    <a:cubicBezTo>
                      <a:pt x="615" y="1354"/>
                      <a:pt x="700" y="1380"/>
                      <a:pt x="776" y="1380"/>
                    </a:cubicBezTo>
                    <a:cubicBezTo>
                      <a:pt x="951" y="1380"/>
                      <a:pt x="1073" y="1242"/>
                      <a:pt x="1073" y="1003"/>
                    </a:cubicBezTo>
                    <a:cubicBezTo>
                      <a:pt x="1073" y="660"/>
                      <a:pt x="822" y="249"/>
                      <a:pt x="525" y="67"/>
                    </a:cubicBezTo>
                    <a:cubicBezTo>
                      <a:pt x="442" y="22"/>
                      <a:pt x="364" y="0"/>
                      <a:pt x="294" y="0"/>
                    </a:cubicBezTo>
                    <a:close/>
                  </a:path>
                </a:pathLst>
              </a:custGeom>
              <a:solidFill>
                <a:srgbClr val="ED55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32"/>
              <p:cNvSpPr/>
              <p:nvPr/>
            </p:nvSpPr>
            <p:spPr>
              <a:xfrm>
                <a:off x="4694175" y="2675175"/>
                <a:ext cx="525575" cy="130125"/>
              </a:xfrm>
              <a:custGeom>
                <a:avLst/>
                <a:gdLst/>
                <a:ahLst/>
                <a:cxnLst/>
                <a:rect l="l" t="t" r="r" b="b"/>
                <a:pathLst>
                  <a:path w="21023" h="5205" extrusionOk="0">
                    <a:moveTo>
                      <a:pt x="2694" y="0"/>
                    </a:moveTo>
                    <a:lnTo>
                      <a:pt x="1" y="1027"/>
                    </a:lnTo>
                    <a:lnTo>
                      <a:pt x="69" y="1233"/>
                    </a:lnTo>
                    <a:lnTo>
                      <a:pt x="2626" y="251"/>
                    </a:lnTo>
                    <a:lnTo>
                      <a:pt x="5273" y="3219"/>
                    </a:lnTo>
                    <a:lnTo>
                      <a:pt x="7898" y="936"/>
                    </a:lnTo>
                    <a:lnTo>
                      <a:pt x="13125" y="5204"/>
                    </a:lnTo>
                    <a:lnTo>
                      <a:pt x="15819" y="2100"/>
                    </a:lnTo>
                    <a:lnTo>
                      <a:pt x="21023" y="1073"/>
                    </a:lnTo>
                    <a:lnTo>
                      <a:pt x="20977" y="868"/>
                    </a:lnTo>
                    <a:lnTo>
                      <a:pt x="15705" y="1918"/>
                    </a:lnTo>
                    <a:lnTo>
                      <a:pt x="13103" y="4931"/>
                    </a:lnTo>
                    <a:lnTo>
                      <a:pt x="7898" y="662"/>
                    </a:lnTo>
                    <a:lnTo>
                      <a:pt x="5296" y="2922"/>
                    </a:lnTo>
                    <a:lnTo>
                      <a:pt x="2694" y="0"/>
                    </a:lnTo>
                    <a:close/>
                  </a:path>
                </a:pathLst>
              </a:custGeom>
              <a:solidFill>
                <a:srgbClr val="D665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32"/>
              <p:cNvSpPr/>
              <p:nvPr/>
            </p:nvSpPr>
            <p:spPr>
              <a:xfrm>
                <a:off x="4690750" y="2610700"/>
                <a:ext cx="529575" cy="265350"/>
              </a:xfrm>
              <a:custGeom>
                <a:avLst/>
                <a:gdLst/>
                <a:ahLst/>
                <a:cxnLst/>
                <a:rect l="l" t="t" r="r" b="b"/>
                <a:pathLst>
                  <a:path w="21183" h="10614" extrusionOk="0">
                    <a:moveTo>
                      <a:pt x="2786" y="0"/>
                    </a:moveTo>
                    <a:lnTo>
                      <a:pt x="1" y="3675"/>
                    </a:lnTo>
                    <a:lnTo>
                      <a:pt x="161" y="3812"/>
                    </a:lnTo>
                    <a:lnTo>
                      <a:pt x="2808" y="342"/>
                    </a:lnTo>
                    <a:lnTo>
                      <a:pt x="7967" y="5935"/>
                    </a:lnTo>
                    <a:lnTo>
                      <a:pt x="8035" y="6026"/>
                    </a:lnTo>
                    <a:lnTo>
                      <a:pt x="10729" y="2397"/>
                    </a:lnTo>
                    <a:lnTo>
                      <a:pt x="13194" y="1461"/>
                    </a:lnTo>
                    <a:lnTo>
                      <a:pt x="15864" y="10614"/>
                    </a:lnTo>
                    <a:lnTo>
                      <a:pt x="18581" y="7007"/>
                    </a:lnTo>
                    <a:lnTo>
                      <a:pt x="21183" y="5935"/>
                    </a:lnTo>
                    <a:lnTo>
                      <a:pt x="21091" y="5729"/>
                    </a:lnTo>
                    <a:lnTo>
                      <a:pt x="18467" y="6825"/>
                    </a:lnTo>
                    <a:lnTo>
                      <a:pt x="15933" y="10157"/>
                    </a:lnTo>
                    <a:lnTo>
                      <a:pt x="13354" y="1301"/>
                    </a:lnTo>
                    <a:lnTo>
                      <a:pt x="13331" y="1187"/>
                    </a:lnTo>
                    <a:lnTo>
                      <a:pt x="10592" y="2214"/>
                    </a:lnTo>
                    <a:lnTo>
                      <a:pt x="8035" y="5684"/>
                    </a:lnTo>
                    <a:lnTo>
                      <a:pt x="2786" y="0"/>
                    </a:lnTo>
                    <a:close/>
                  </a:path>
                </a:pathLst>
              </a:custGeom>
              <a:solidFill>
                <a:srgbClr val="FBD1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32"/>
              <p:cNvSpPr/>
              <p:nvPr/>
            </p:nvSpPr>
            <p:spPr>
              <a:xfrm>
                <a:off x="4681625" y="2686275"/>
                <a:ext cx="26850" cy="34325"/>
              </a:xfrm>
              <a:custGeom>
                <a:avLst/>
                <a:gdLst/>
                <a:ahLst/>
                <a:cxnLst/>
                <a:rect l="l" t="t" r="r" b="b"/>
                <a:pathLst>
                  <a:path w="1074" h="1373" extrusionOk="0">
                    <a:moveTo>
                      <a:pt x="298" y="0"/>
                    </a:moveTo>
                    <a:cubicBezTo>
                      <a:pt x="123" y="0"/>
                      <a:pt x="1" y="139"/>
                      <a:pt x="1" y="378"/>
                    </a:cubicBezTo>
                    <a:cubicBezTo>
                      <a:pt x="1" y="720"/>
                      <a:pt x="252" y="1131"/>
                      <a:pt x="526" y="1291"/>
                    </a:cubicBezTo>
                    <a:cubicBezTo>
                      <a:pt x="615" y="1346"/>
                      <a:pt x="701" y="1372"/>
                      <a:pt x="776" y="1372"/>
                    </a:cubicBezTo>
                    <a:cubicBezTo>
                      <a:pt x="951" y="1372"/>
                      <a:pt x="1073" y="1233"/>
                      <a:pt x="1073" y="994"/>
                    </a:cubicBezTo>
                    <a:cubicBezTo>
                      <a:pt x="1073" y="652"/>
                      <a:pt x="822" y="241"/>
                      <a:pt x="548" y="81"/>
                    </a:cubicBezTo>
                    <a:cubicBezTo>
                      <a:pt x="459" y="26"/>
                      <a:pt x="373" y="0"/>
                      <a:pt x="298" y="0"/>
                    </a:cubicBezTo>
                    <a:close/>
                  </a:path>
                </a:pathLst>
              </a:custGeom>
              <a:solidFill>
                <a:srgbClr val="ED55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32"/>
              <p:cNvSpPr/>
              <p:nvPr/>
            </p:nvSpPr>
            <p:spPr>
              <a:xfrm>
                <a:off x="4913021" y="2666922"/>
                <a:ext cx="67075" cy="83700"/>
              </a:xfrm>
              <a:custGeom>
                <a:avLst/>
                <a:gdLst/>
                <a:ahLst/>
                <a:cxnLst/>
                <a:rect l="l" t="t" r="r" b="b"/>
                <a:pathLst>
                  <a:path w="2683" h="3348" extrusionOk="0">
                    <a:moveTo>
                      <a:pt x="1809" y="1"/>
                    </a:moveTo>
                    <a:cubicBezTo>
                      <a:pt x="1769" y="1"/>
                      <a:pt x="1736" y="19"/>
                      <a:pt x="1713" y="60"/>
                    </a:cubicBezTo>
                    <a:cubicBezTo>
                      <a:pt x="1553" y="357"/>
                      <a:pt x="1347" y="973"/>
                      <a:pt x="1165" y="1224"/>
                    </a:cubicBezTo>
                    <a:cubicBezTo>
                      <a:pt x="1086" y="1322"/>
                      <a:pt x="995" y="1361"/>
                      <a:pt x="913" y="1361"/>
                    </a:cubicBezTo>
                    <a:cubicBezTo>
                      <a:pt x="804" y="1361"/>
                      <a:pt x="711" y="1293"/>
                      <a:pt x="685" y="1202"/>
                    </a:cubicBezTo>
                    <a:cubicBezTo>
                      <a:pt x="628" y="1068"/>
                      <a:pt x="619" y="646"/>
                      <a:pt x="510" y="646"/>
                    </a:cubicBezTo>
                    <a:cubicBezTo>
                      <a:pt x="489" y="646"/>
                      <a:pt x="464" y="662"/>
                      <a:pt x="434" y="699"/>
                    </a:cubicBezTo>
                    <a:cubicBezTo>
                      <a:pt x="252" y="928"/>
                      <a:pt x="138" y="1635"/>
                      <a:pt x="92" y="1818"/>
                    </a:cubicBezTo>
                    <a:cubicBezTo>
                      <a:pt x="46" y="2000"/>
                      <a:pt x="1" y="2548"/>
                      <a:pt x="1" y="2548"/>
                    </a:cubicBezTo>
                    <a:lnTo>
                      <a:pt x="777" y="3347"/>
                    </a:lnTo>
                    <a:cubicBezTo>
                      <a:pt x="936" y="3164"/>
                      <a:pt x="1439" y="3073"/>
                      <a:pt x="1849" y="2731"/>
                    </a:cubicBezTo>
                    <a:cubicBezTo>
                      <a:pt x="2260" y="2366"/>
                      <a:pt x="2489" y="1932"/>
                      <a:pt x="2603" y="1361"/>
                    </a:cubicBezTo>
                    <a:cubicBezTo>
                      <a:pt x="2682" y="864"/>
                      <a:pt x="2085" y="1"/>
                      <a:pt x="1809" y="1"/>
                    </a:cubicBezTo>
                    <a:close/>
                  </a:path>
                </a:pathLst>
              </a:custGeom>
              <a:solidFill>
                <a:srgbClr val="F4C5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32"/>
              <p:cNvSpPr/>
              <p:nvPr/>
            </p:nvSpPr>
            <p:spPr>
              <a:xfrm>
                <a:off x="4580921" y="3414097"/>
                <a:ext cx="140975" cy="64000"/>
              </a:xfrm>
              <a:custGeom>
                <a:avLst/>
                <a:gdLst/>
                <a:ahLst/>
                <a:cxnLst/>
                <a:rect l="l" t="t" r="r" b="b"/>
                <a:pathLst>
                  <a:path w="5639" h="2560" extrusionOk="0">
                    <a:moveTo>
                      <a:pt x="1923" y="1"/>
                    </a:moveTo>
                    <a:cubicBezTo>
                      <a:pt x="1299" y="1"/>
                      <a:pt x="376" y="97"/>
                      <a:pt x="183" y="645"/>
                    </a:cubicBezTo>
                    <a:cubicBezTo>
                      <a:pt x="0" y="1238"/>
                      <a:pt x="23" y="1809"/>
                      <a:pt x="69" y="2106"/>
                    </a:cubicBezTo>
                    <a:cubicBezTo>
                      <a:pt x="92" y="2266"/>
                      <a:pt x="206" y="2334"/>
                      <a:pt x="365" y="2357"/>
                    </a:cubicBezTo>
                    <a:cubicBezTo>
                      <a:pt x="944" y="2479"/>
                      <a:pt x="1836" y="2560"/>
                      <a:pt x="2631" y="2560"/>
                    </a:cubicBezTo>
                    <a:cubicBezTo>
                      <a:pt x="3028" y="2560"/>
                      <a:pt x="3401" y="2539"/>
                      <a:pt x="3698" y="2494"/>
                    </a:cubicBezTo>
                    <a:cubicBezTo>
                      <a:pt x="4748" y="2357"/>
                      <a:pt x="5638" y="1626"/>
                      <a:pt x="5501" y="987"/>
                    </a:cubicBezTo>
                    <a:cubicBezTo>
                      <a:pt x="5387" y="371"/>
                      <a:pt x="4360" y="371"/>
                      <a:pt x="3401" y="303"/>
                    </a:cubicBezTo>
                    <a:cubicBezTo>
                      <a:pt x="2443" y="257"/>
                      <a:pt x="2511" y="29"/>
                      <a:pt x="2511" y="29"/>
                    </a:cubicBezTo>
                    <a:cubicBezTo>
                      <a:pt x="2511" y="29"/>
                      <a:pt x="2261" y="1"/>
                      <a:pt x="1923" y="1"/>
                    </a:cubicBezTo>
                    <a:close/>
                  </a:path>
                </a:pathLst>
              </a:custGeom>
              <a:solidFill>
                <a:srgbClr val="5654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32"/>
              <p:cNvSpPr/>
              <p:nvPr/>
            </p:nvSpPr>
            <p:spPr>
              <a:xfrm>
                <a:off x="4647121" y="3432372"/>
                <a:ext cx="140400" cy="62350"/>
              </a:xfrm>
              <a:custGeom>
                <a:avLst/>
                <a:gdLst/>
                <a:ahLst/>
                <a:cxnLst/>
                <a:rect l="l" t="t" r="r" b="b"/>
                <a:pathLst>
                  <a:path w="5616" h="2494" extrusionOk="0">
                    <a:moveTo>
                      <a:pt x="2231" y="1"/>
                    </a:moveTo>
                    <a:cubicBezTo>
                      <a:pt x="1615" y="1"/>
                      <a:pt x="100" y="73"/>
                      <a:pt x="46" y="781"/>
                    </a:cubicBezTo>
                    <a:cubicBezTo>
                      <a:pt x="0" y="1375"/>
                      <a:pt x="68" y="1923"/>
                      <a:pt x="91" y="2242"/>
                    </a:cubicBezTo>
                    <a:cubicBezTo>
                      <a:pt x="114" y="2379"/>
                      <a:pt x="251" y="2493"/>
                      <a:pt x="388" y="2493"/>
                    </a:cubicBezTo>
                    <a:cubicBezTo>
                      <a:pt x="1118" y="2448"/>
                      <a:pt x="2922" y="2379"/>
                      <a:pt x="3835" y="2242"/>
                    </a:cubicBezTo>
                    <a:cubicBezTo>
                      <a:pt x="4885" y="2105"/>
                      <a:pt x="5615" y="1603"/>
                      <a:pt x="5501" y="964"/>
                    </a:cubicBezTo>
                    <a:cubicBezTo>
                      <a:pt x="5364" y="348"/>
                      <a:pt x="4337" y="348"/>
                      <a:pt x="3378" y="302"/>
                    </a:cubicBezTo>
                    <a:cubicBezTo>
                      <a:pt x="2420" y="234"/>
                      <a:pt x="2488" y="5"/>
                      <a:pt x="2488" y="5"/>
                    </a:cubicBezTo>
                    <a:cubicBezTo>
                      <a:pt x="2488" y="5"/>
                      <a:pt x="2389" y="1"/>
                      <a:pt x="2231" y="1"/>
                    </a:cubicBezTo>
                    <a:close/>
                  </a:path>
                </a:pathLst>
              </a:custGeom>
              <a:solidFill>
                <a:srgbClr val="5654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32"/>
              <p:cNvSpPr/>
              <p:nvPr/>
            </p:nvSpPr>
            <p:spPr>
              <a:xfrm>
                <a:off x="4579196" y="3043322"/>
                <a:ext cx="89625" cy="394000"/>
              </a:xfrm>
              <a:custGeom>
                <a:avLst/>
                <a:gdLst/>
                <a:ahLst/>
                <a:cxnLst/>
                <a:rect l="l" t="t" r="r" b="b"/>
                <a:pathLst>
                  <a:path w="3585" h="15760" extrusionOk="0">
                    <a:moveTo>
                      <a:pt x="457" y="0"/>
                    </a:moveTo>
                    <a:cubicBezTo>
                      <a:pt x="457" y="0"/>
                      <a:pt x="343" y="7715"/>
                      <a:pt x="275" y="8674"/>
                    </a:cubicBezTo>
                    <a:cubicBezTo>
                      <a:pt x="206" y="9610"/>
                      <a:pt x="1" y="15316"/>
                      <a:pt x="1" y="15316"/>
                    </a:cubicBezTo>
                    <a:cubicBezTo>
                      <a:pt x="1" y="15316"/>
                      <a:pt x="900" y="15759"/>
                      <a:pt x="1877" y="15759"/>
                    </a:cubicBezTo>
                    <a:cubicBezTo>
                      <a:pt x="2212" y="15759"/>
                      <a:pt x="2556" y="15707"/>
                      <a:pt x="2877" y="15567"/>
                    </a:cubicBezTo>
                    <a:lnTo>
                      <a:pt x="3584" y="868"/>
                    </a:lnTo>
                    <a:lnTo>
                      <a:pt x="457" y="0"/>
                    </a:lnTo>
                    <a:close/>
                  </a:path>
                </a:pathLst>
              </a:custGeom>
              <a:solidFill>
                <a:srgbClr val="D665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32"/>
              <p:cNvSpPr/>
              <p:nvPr/>
            </p:nvSpPr>
            <p:spPr>
              <a:xfrm>
                <a:off x="4641971" y="3047322"/>
                <a:ext cx="91900" cy="407575"/>
              </a:xfrm>
              <a:custGeom>
                <a:avLst/>
                <a:gdLst/>
                <a:ahLst/>
                <a:cxnLst/>
                <a:rect l="l" t="t" r="r" b="b"/>
                <a:pathLst>
                  <a:path w="3676" h="16303" extrusionOk="0">
                    <a:moveTo>
                      <a:pt x="3675" y="0"/>
                    </a:moveTo>
                    <a:lnTo>
                      <a:pt x="206" y="320"/>
                    </a:lnTo>
                    <a:lnTo>
                      <a:pt x="206" y="8058"/>
                    </a:lnTo>
                    <a:cubicBezTo>
                      <a:pt x="138" y="10340"/>
                      <a:pt x="1" y="16275"/>
                      <a:pt x="1" y="16275"/>
                    </a:cubicBezTo>
                    <a:cubicBezTo>
                      <a:pt x="172" y="16294"/>
                      <a:pt x="338" y="16302"/>
                      <a:pt x="497" y="16302"/>
                    </a:cubicBezTo>
                    <a:cubicBezTo>
                      <a:pt x="2055" y="16302"/>
                      <a:pt x="3014" y="15476"/>
                      <a:pt x="3014" y="15476"/>
                    </a:cubicBezTo>
                    <a:cubicBezTo>
                      <a:pt x="2922" y="14471"/>
                      <a:pt x="3014" y="8742"/>
                      <a:pt x="3014" y="8742"/>
                    </a:cubicBezTo>
                    <a:cubicBezTo>
                      <a:pt x="3402" y="5775"/>
                      <a:pt x="3630" y="1027"/>
                      <a:pt x="3675" y="137"/>
                    </a:cubicBezTo>
                    <a:cubicBezTo>
                      <a:pt x="3675" y="46"/>
                      <a:pt x="3675" y="0"/>
                      <a:pt x="3675" y="0"/>
                    </a:cubicBezTo>
                    <a:close/>
                  </a:path>
                </a:pathLst>
              </a:custGeom>
              <a:solidFill>
                <a:srgbClr val="EC82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32"/>
              <p:cNvSpPr/>
              <p:nvPr/>
            </p:nvSpPr>
            <p:spPr>
              <a:xfrm>
                <a:off x="4532971" y="2769997"/>
                <a:ext cx="57675" cy="174050"/>
              </a:xfrm>
              <a:custGeom>
                <a:avLst/>
                <a:gdLst/>
                <a:ahLst/>
                <a:cxnLst/>
                <a:rect l="l" t="t" r="r" b="b"/>
                <a:pathLst>
                  <a:path w="2307" h="6962" extrusionOk="0">
                    <a:moveTo>
                      <a:pt x="1188" y="0"/>
                    </a:moveTo>
                    <a:cubicBezTo>
                      <a:pt x="1188" y="0"/>
                      <a:pt x="1" y="3698"/>
                      <a:pt x="252" y="5638"/>
                    </a:cubicBezTo>
                    <a:cubicBezTo>
                      <a:pt x="252" y="5638"/>
                      <a:pt x="1211" y="6460"/>
                      <a:pt x="2306" y="6962"/>
                    </a:cubicBezTo>
                    <a:lnTo>
                      <a:pt x="1188" y="0"/>
                    </a:lnTo>
                    <a:close/>
                  </a:path>
                </a:pathLst>
              </a:custGeom>
              <a:solidFill>
                <a:srgbClr val="46467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32"/>
              <p:cNvSpPr/>
              <p:nvPr/>
            </p:nvSpPr>
            <p:spPr>
              <a:xfrm>
                <a:off x="4619146" y="2620472"/>
                <a:ext cx="104450" cy="128425"/>
              </a:xfrm>
              <a:custGeom>
                <a:avLst/>
                <a:gdLst/>
                <a:ahLst/>
                <a:cxnLst/>
                <a:rect l="l" t="t" r="r" b="b"/>
                <a:pathLst>
                  <a:path w="4178" h="5137" extrusionOk="0">
                    <a:moveTo>
                      <a:pt x="2101" y="1"/>
                    </a:moveTo>
                    <a:cubicBezTo>
                      <a:pt x="936" y="1"/>
                      <a:pt x="1" y="1142"/>
                      <a:pt x="1" y="2580"/>
                    </a:cubicBezTo>
                    <a:cubicBezTo>
                      <a:pt x="1" y="3995"/>
                      <a:pt x="936" y="5137"/>
                      <a:pt x="2078" y="5137"/>
                    </a:cubicBezTo>
                    <a:cubicBezTo>
                      <a:pt x="3242" y="5137"/>
                      <a:pt x="4178" y="3995"/>
                      <a:pt x="4178" y="2580"/>
                    </a:cubicBezTo>
                    <a:cubicBezTo>
                      <a:pt x="4178" y="1165"/>
                      <a:pt x="3242" y="1"/>
                      <a:pt x="2101" y="1"/>
                    </a:cubicBezTo>
                    <a:close/>
                  </a:path>
                </a:pathLst>
              </a:custGeom>
              <a:solidFill>
                <a:srgbClr val="FED4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32"/>
              <p:cNvSpPr/>
              <p:nvPr/>
            </p:nvSpPr>
            <p:spPr>
              <a:xfrm>
                <a:off x="4562646" y="2734522"/>
                <a:ext cx="196325" cy="338300"/>
              </a:xfrm>
              <a:custGeom>
                <a:avLst/>
                <a:gdLst/>
                <a:ahLst/>
                <a:cxnLst/>
                <a:rect l="l" t="t" r="r" b="b"/>
                <a:pathLst>
                  <a:path w="7853" h="13532" extrusionOk="0">
                    <a:moveTo>
                      <a:pt x="2992" y="1"/>
                    </a:moveTo>
                    <a:cubicBezTo>
                      <a:pt x="2904" y="1"/>
                      <a:pt x="2854" y="4"/>
                      <a:pt x="2854" y="4"/>
                    </a:cubicBezTo>
                    <a:cubicBezTo>
                      <a:pt x="663" y="597"/>
                      <a:pt x="1" y="1419"/>
                      <a:pt x="1" y="1419"/>
                    </a:cubicBezTo>
                    <a:cubicBezTo>
                      <a:pt x="252" y="3542"/>
                      <a:pt x="823" y="12649"/>
                      <a:pt x="823" y="12649"/>
                    </a:cubicBezTo>
                    <a:cubicBezTo>
                      <a:pt x="2146" y="13311"/>
                      <a:pt x="3313" y="13532"/>
                      <a:pt x="4280" y="13532"/>
                    </a:cubicBezTo>
                    <a:cubicBezTo>
                      <a:pt x="6214" y="13532"/>
                      <a:pt x="7351" y="12649"/>
                      <a:pt x="7351" y="12649"/>
                    </a:cubicBezTo>
                    <a:cubicBezTo>
                      <a:pt x="6757" y="9317"/>
                      <a:pt x="7853" y="1944"/>
                      <a:pt x="7853" y="1944"/>
                    </a:cubicBezTo>
                    <a:cubicBezTo>
                      <a:pt x="7853" y="1944"/>
                      <a:pt x="6095" y="1282"/>
                      <a:pt x="5867" y="1122"/>
                    </a:cubicBezTo>
                    <a:cubicBezTo>
                      <a:pt x="5616" y="985"/>
                      <a:pt x="5547" y="734"/>
                      <a:pt x="5547" y="734"/>
                    </a:cubicBezTo>
                    <a:cubicBezTo>
                      <a:pt x="4576" y="62"/>
                      <a:pt x="3391" y="1"/>
                      <a:pt x="2992" y="1"/>
                    </a:cubicBezTo>
                    <a:close/>
                  </a:path>
                </a:pathLst>
              </a:custGeom>
              <a:solidFill>
                <a:srgbClr val="46467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32"/>
              <p:cNvSpPr/>
              <p:nvPr/>
            </p:nvSpPr>
            <p:spPr>
              <a:xfrm>
                <a:off x="4707021" y="2719772"/>
                <a:ext cx="238550" cy="139825"/>
              </a:xfrm>
              <a:custGeom>
                <a:avLst/>
                <a:gdLst/>
                <a:ahLst/>
                <a:cxnLst/>
                <a:rect l="l" t="t" r="r" b="b"/>
                <a:pathLst>
                  <a:path w="9542" h="5593" extrusionOk="0">
                    <a:moveTo>
                      <a:pt x="8195" y="1"/>
                    </a:moveTo>
                    <a:lnTo>
                      <a:pt x="5045" y="3219"/>
                    </a:lnTo>
                    <a:lnTo>
                      <a:pt x="2078" y="2534"/>
                    </a:lnTo>
                    <a:cubicBezTo>
                      <a:pt x="1" y="2876"/>
                      <a:pt x="1119" y="5182"/>
                      <a:pt x="1119" y="5182"/>
                    </a:cubicBezTo>
                    <a:lnTo>
                      <a:pt x="5753" y="5593"/>
                    </a:lnTo>
                    <a:lnTo>
                      <a:pt x="9542" y="1302"/>
                    </a:lnTo>
                    <a:cubicBezTo>
                      <a:pt x="9313" y="343"/>
                      <a:pt x="8195" y="1"/>
                      <a:pt x="8195" y="1"/>
                    </a:cubicBezTo>
                    <a:close/>
                  </a:path>
                </a:pathLst>
              </a:custGeom>
              <a:solidFill>
                <a:srgbClr val="46467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32"/>
              <p:cNvSpPr/>
              <p:nvPr/>
            </p:nvSpPr>
            <p:spPr>
              <a:xfrm>
                <a:off x="4575221" y="2616372"/>
                <a:ext cx="156375" cy="116125"/>
              </a:xfrm>
              <a:custGeom>
                <a:avLst/>
                <a:gdLst/>
                <a:ahLst/>
                <a:cxnLst/>
                <a:rect l="l" t="t" r="r" b="b"/>
                <a:pathLst>
                  <a:path w="6255" h="4645" extrusionOk="0">
                    <a:moveTo>
                      <a:pt x="3981" y="1"/>
                    </a:moveTo>
                    <a:cubicBezTo>
                      <a:pt x="3309" y="1"/>
                      <a:pt x="2830" y="165"/>
                      <a:pt x="2830" y="165"/>
                    </a:cubicBezTo>
                    <a:cubicBezTo>
                      <a:pt x="0" y="1603"/>
                      <a:pt x="2328" y="4639"/>
                      <a:pt x="2328" y="4639"/>
                    </a:cubicBezTo>
                    <a:cubicBezTo>
                      <a:pt x="2392" y="4642"/>
                      <a:pt x="2453" y="4644"/>
                      <a:pt x="2513" y="4644"/>
                    </a:cubicBezTo>
                    <a:cubicBezTo>
                      <a:pt x="3878" y="4644"/>
                      <a:pt x="4109" y="3680"/>
                      <a:pt x="4109" y="3680"/>
                    </a:cubicBezTo>
                    <a:cubicBezTo>
                      <a:pt x="4976" y="3383"/>
                      <a:pt x="4725" y="2242"/>
                      <a:pt x="4725" y="2242"/>
                    </a:cubicBezTo>
                    <a:lnTo>
                      <a:pt x="6254" y="1740"/>
                    </a:lnTo>
                    <a:cubicBezTo>
                      <a:pt x="6231" y="370"/>
                      <a:pt x="4611" y="51"/>
                      <a:pt x="4611" y="51"/>
                    </a:cubicBezTo>
                    <a:cubicBezTo>
                      <a:pt x="4389" y="15"/>
                      <a:pt x="4177" y="1"/>
                      <a:pt x="3981" y="1"/>
                    </a:cubicBezTo>
                    <a:close/>
                  </a:path>
                </a:pathLst>
              </a:custGeom>
              <a:solidFill>
                <a:srgbClr val="0B3B5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96" name="Google Shape;396;p32"/>
            <p:cNvSpPr/>
            <p:nvPr/>
          </p:nvSpPr>
          <p:spPr>
            <a:xfrm>
              <a:off x="4428275" y="2117100"/>
              <a:ext cx="152375" cy="103300"/>
            </a:xfrm>
            <a:custGeom>
              <a:avLst/>
              <a:gdLst/>
              <a:ahLst/>
              <a:cxnLst/>
              <a:rect l="l" t="t" r="r" b="b"/>
              <a:pathLst>
                <a:path w="6095" h="4132" extrusionOk="0">
                  <a:moveTo>
                    <a:pt x="0" y="0"/>
                  </a:moveTo>
                  <a:lnTo>
                    <a:pt x="0" y="594"/>
                  </a:lnTo>
                  <a:lnTo>
                    <a:pt x="6095" y="4132"/>
                  </a:lnTo>
                  <a:lnTo>
                    <a:pt x="6095" y="3538"/>
                  </a:lnTo>
                  <a:lnTo>
                    <a:pt x="0" y="0"/>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32"/>
            <p:cNvSpPr/>
            <p:nvPr/>
          </p:nvSpPr>
          <p:spPr>
            <a:xfrm>
              <a:off x="4428275" y="2142200"/>
              <a:ext cx="152375" cy="103300"/>
            </a:xfrm>
            <a:custGeom>
              <a:avLst/>
              <a:gdLst/>
              <a:ahLst/>
              <a:cxnLst/>
              <a:rect l="l" t="t" r="r" b="b"/>
              <a:pathLst>
                <a:path w="6095" h="4132" extrusionOk="0">
                  <a:moveTo>
                    <a:pt x="0" y="1"/>
                  </a:moveTo>
                  <a:lnTo>
                    <a:pt x="0" y="594"/>
                  </a:lnTo>
                  <a:lnTo>
                    <a:pt x="6095" y="4132"/>
                  </a:lnTo>
                  <a:lnTo>
                    <a:pt x="6095" y="3538"/>
                  </a:lnTo>
                  <a:lnTo>
                    <a:pt x="0" y="1"/>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32"/>
            <p:cNvSpPr/>
            <p:nvPr/>
          </p:nvSpPr>
          <p:spPr>
            <a:xfrm>
              <a:off x="4428275" y="2167300"/>
              <a:ext cx="152375" cy="102750"/>
            </a:xfrm>
            <a:custGeom>
              <a:avLst/>
              <a:gdLst/>
              <a:ahLst/>
              <a:cxnLst/>
              <a:rect l="l" t="t" r="r" b="b"/>
              <a:pathLst>
                <a:path w="6095" h="4110" extrusionOk="0">
                  <a:moveTo>
                    <a:pt x="0" y="1"/>
                  </a:moveTo>
                  <a:lnTo>
                    <a:pt x="0" y="594"/>
                  </a:lnTo>
                  <a:lnTo>
                    <a:pt x="6095" y="4109"/>
                  </a:lnTo>
                  <a:lnTo>
                    <a:pt x="6095" y="3516"/>
                  </a:lnTo>
                  <a:lnTo>
                    <a:pt x="0" y="1"/>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32"/>
            <p:cNvSpPr/>
            <p:nvPr/>
          </p:nvSpPr>
          <p:spPr>
            <a:xfrm>
              <a:off x="4428275" y="2191850"/>
              <a:ext cx="152375" cy="103300"/>
            </a:xfrm>
            <a:custGeom>
              <a:avLst/>
              <a:gdLst/>
              <a:ahLst/>
              <a:cxnLst/>
              <a:rect l="l" t="t" r="r" b="b"/>
              <a:pathLst>
                <a:path w="6095" h="4132" extrusionOk="0">
                  <a:moveTo>
                    <a:pt x="0" y="0"/>
                  </a:moveTo>
                  <a:lnTo>
                    <a:pt x="0" y="594"/>
                  </a:lnTo>
                  <a:lnTo>
                    <a:pt x="6095" y="4132"/>
                  </a:lnTo>
                  <a:lnTo>
                    <a:pt x="6095" y="3538"/>
                  </a:lnTo>
                  <a:lnTo>
                    <a:pt x="0" y="0"/>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32"/>
            <p:cNvSpPr/>
            <p:nvPr/>
          </p:nvSpPr>
          <p:spPr>
            <a:xfrm>
              <a:off x="4428275" y="2216950"/>
              <a:ext cx="152375" cy="103325"/>
            </a:xfrm>
            <a:custGeom>
              <a:avLst/>
              <a:gdLst/>
              <a:ahLst/>
              <a:cxnLst/>
              <a:rect l="l" t="t" r="r" b="b"/>
              <a:pathLst>
                <a:path w="6095" h="4133" extrusionOk="0">
                  <a:moveTo>
                    <a:pt x="0" y="1"/>
                  </a:moveTo>
                  <a:lnTo>
                    <a:pt x="0" y="594"/>
                  </a:lnTo>
                  <a:lnTo>
                    <a:pt x="6095" y="4132"/>
                  </a:lnTo>
                  <a:lnTo>
                    <a:pt x="6095" y="3539"/>
                  </a:lnTo>
                  <a:lnTo>
                    <a:pt x="0" y="1"/>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32"/>
            <p:cNvSpPr/>
            <p:nvPr/>
          </p:nvSpPr>
          <p:spPr>
            <a:xfrm>
              <a:off x="4428275" y="2242050"/>
              <a:ext cx="152375" cy="103325"/>
            </a:xfrm>
            <a:custGeom>
              <a:avLst/>
              <a:gdLst/>
              <a:ahLst/>
              <a:cxnLst/>
              <a:rect l="l" t="t" r="r" b="b"/>
              <a:pathLst>
                <a:path w="6095" h="4133" extrusionOk="0">
                  <a:moveTo>
                    <a:pt x="0" y="1"/>
                  </a:moveTo>
                  <a:lnTo>
                    <a:pt x="0" y="594"/>
                  </a:lnTo>
                  <a:lnTo>
                    <a:pt x="6095" y="4132"/>
                  </a:lnTo>
                  <a:lnTo>
                    <a:pt x="6095" y="3539"/>
                  </a:lnTo>
                  <a:lnTo>
                    <a:pt x="0" y="1"/>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32"/>
            <p:cNvSpPr/>
            <p:nvPr/>
          </p:nvSpPr>
          <p:spPr>
            <a:xfrm>
              <a:off x="4428275" y="2267175"/>
              <a:ext cx="152375" cy="102725"/>
            </a:xfrm>
            <a:custGeom>
              <a:avLst/>
              <a:gdLst/>
              <a:ahLst/>
              <a:cxnLst/>
              <a:rect l="l" t="t" r="r" b="b"/>
              <a:pathLst>
                <a:path w="6095" h="4109" extrusionOk="0">
                  <a:moveTo>
                    <a:pt x="0" y="0"/>
                  </a:moveTo>
                  <a:lnTo>
                    <a:pt x="0" y="594"/>
                  </a:lnTo>
                  <a:lnTo>
                    <a:pt x="6095" y="4109"/>
                  </a:lnTo>
                  <a:lnTo>
                    <a:pt x="6095" y="3538"/>
                  </a:lnTo>
                  <a:lnTo>
                    <a:pt x="0" y="0"/>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32"/>
            <p:cNvSpPr/>
            <p:nvPr/>
          </p:nvSpPr>
          <p:spPr>
            <a:xfrm>
              <a:off x="4428275" y="2292275"/>
              <a:ext cx="152375" cy="102750"/>
            </a:xfrm>
            <a:custGeom>
              <a:avLst/>
              <a:gdLst/>
              <a:ahLst/>
              <a:cxnLst/>
              <a:rect l="l" t="t" r="r" b="b"/>
              <a:pathLst>
                <a:path w="6095" h="4110" extrusionOk="0">
                  <a:moveTo>
                    <a:pt x="0" y="1"/>
                  </a:moveTo>
                  <a:lnTo>
                    <a:pt x="0" y="594"/>
                  </a:lnTo>
                  <a:lnTo>
                    <a:pt x="6095" y="4109"/>
                  </a:lnTo>
                  <a:lnTo>
                    <a:pt x="6095" y="3516"/>
                  </a:lnTo>
                  <a:lnTo>
                    <a:pt x="0" y="1"/>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32"/>
            <p:cNvSpPr/>
            <p:nvPr/>
          </p:nvSpPr>
          <p:spPr>
            <a:xfrm>
              <a:off x="4428275" y="2316825"/>
              <a:ext cx="152375" cy="103300"/>
            </a:xfrm>
            <a:custGeom>
              <a:avLst/>
              <a:gdLst/>
              <a:ahLst/>
              <a:cxnLst/>
              <a:rect l="l" t="t" r="r" b="b"/>
              <a:pathLst>
                <a:path w="6095" h="4132" extrusionOk="0">
                  <a:moveTo>
                    <a:pt x="0" y="0"/>
                  </a:moveTo>
                  <a:lnTo>
                    <a:pt x="0" y="594"/>
                  </a:lnTo>
                  <a:lnTo>
                    <a:pt x="6095" y="4131"/>
                  </a:lnTo>
                  <a:lnTo>
                    <a:pt x="6095" y="3538"/>
                  </a:lnTo>
                  <a:lnTo>
                    <a:pt x="0" y="0"/>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32"/>
            <p:cNvSpPr/>
            <p:nvPr/>
          </p:nvSpPr>
          <p:spPr>
            <a:xfrm>
              <a:off x="4428275" y="2341925"/>
              <a:ext cx="152375" cy="103300"/>
            </a:xfrm>
            <a:custGeom>
              <a:avLst/>
              <a:gdLst/>
              <a:ahLst/>
              <a:cxnLst/>
              <a:rect l="l" t="t" r="r" b="b"/>
              <a:pathLst>
                <a:path w="6095" h="4132" extrusionOk="0">
                  <a:moveTo>
                    <a:pt x="0" y="0"/>
                  </a:moveTo>
                  <a:lnTo>
                    <a:pt x="0" y="594"/>
                  </a:lnTo>
                  <a:lnTo>
                    <a:pt x="6095" y="4132"/>
                  </a:lnTo>
                  <a:lnTo>
                    <a:pt x="6095" y="3538"/>
                  </a:lnTo>
                  <a:lnTo>
                    <a:pt x="0" y="0"/>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32"/>
            <p:cNvSpPr/>
            <p:nvPr/>
          </p:nvSpPr>
          <p:spPr>
            <a:xfrm>
              <a:off x="4428275" y="2367025"/>
              <a:ext cx="152375" cy="103325"/>
            </a:xfrm>
            <a:custGeom>
              <a:avLst/>
              <a:gdLst/>
              <a:ahLst/>
              <a:cxnLst/>
              <a:rect l="l" t="t" r="r" b="b"/>
              <a:pathLst>
                <a:path w="6095" h="4133" extrusionOk="0">
                  <a:moveTo>
                    <a:pt x="0" y="1"/>
                  </a:moveTo>
                  <a:lnTo>
                    <a:pt x="0" y="594"/>
                  </a:lnTo>
                  <a:lnTo>
                    <a:pt x="6095" y="4132"/>
                  </a:lnTo>
                  <a:lnTo>
                    <a:pt x="6095" y="3539"/>
                  </a:lnTo>
                  <a:lnTo>
                    <a:pt x="0" y="1"/>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32"/>
            <p:cNvSpPr/>
            <p:nvPr/>
          </p:nvSpPr>
          <p:spPr>
            <a:xfrm>
              <a:off x="4428275" y="2392150"/>
              <a:ext cx="152375" cy="102725"/>
            </a:xfrm>
            <a:custGeom>
              <a:avLst/>
              <a:gdLst/>
              <a:ahLst/>
              <a:cxnLst/>
              <a:rect l="l" t="t" r="r" b="b"/>
              <a:pathLst>
                <a:path w="6095" h="4109" extrusionOk="0">
                  <a:moveTo>
                    <a:pt x="0" y="0"/>
                  </a:moveTo>
                  <a:lnTo>
                    <a:pt x="0" y="593"/>
                  </a:lnTo>
                  <a:lnTo>
                    <a:pt x="6095" y="4109"/>
                  </a:lnTo>
                  <a:lnTo>
                    <a:pt x="6095" y="3515"/>
                  </a:lnTo>
                  <a:lnTo>
                    <a:pt x="0" y="0"/>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32"/>
            <p:cNvSpPr/>
            <p:nvPr/>
          </p:nvSpPr>
          <p:spPr>
            <a:xfrm>
              <a:off x="4428275" y="2416675"/>
              <a:ext cx="152375" cy="103300"/>
            </a:xfrm>
            <a:custGeom>
              <a:avLst/>
              <a:gdLst/>
              <a:ahLst/>
              <a:cxnLst/>
              <a:rect l="l" t="t" r="r" b="b"/>
              <a:pathLst>
                <a:path w="6095" h="4132" extrusionOk="0">
                  <a:moveTo>
                    <a:pt x="0" y="0"/>
                  </a:moveTo>
                  <a:lnTo>
                    <a:pt x="0" y="594"/>
                  </a:lnTo>
                  <a:lnTo>
                    <a:pt x="6095" y="4132"/>
                  </a:lnTo>
                  <a:lnTo>
                    <a:pt x="6095" y="3538"/>
                  </a:lnTo>
                  <a:lnTo>
                    <a:pt x="0" y="0"/>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32"/>
            <p:cNvSpPr/>
            <p:nvPr/>
          </p:nvSpPr>
          <p:spPr>
            <a:xfrm>
              <a:off x="4428275" y="2441775"/>
              <a:ext cx="152375" cy="103325"/>
            </a:xfrm>
            <a:custGeom>
              <a:avLst/>
              <a:gdLst/>
              <a:ahLst/>
              <a:cxnLst/>
              <a:rect l="l" t="t" r="r" b="b"/>
              <a:pathLst>
                <a:path w="6095" h="4133" extrusionOk="0">
                  <a:moveTo>
                    <a:pt x="0" y="1"/>
                  </a:moveTo>
                  <a:lnTo>
                    <a:pt x="0" y="594"/>
                  </a:lnTo>
                  <a:lnTo>
                    <a:pt x="6095" y="4132"/>
                  </a:lnTo>
                  <a:lnTo>
                    <a:pt x="6095" y="3539"/>
                  </a:lnTo>
                  <a:lnTo>
                    <a:pt x="0" y="1"/>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32"/>
            <p:cNvSpPr/>
            <p:nvPr/>
          </p:nvSpPr>
          <p:spPr>
            <a:xfrm>
              <a:off x="4428275" y="2466900"/>
              <a:ext cx="152375" cy="103300"/>
            </a:xfrm>
            <a:custGeom>
              <a:avLst/>
              <a:gdLst/>
              <a:ahLst/>
              <a:cxnLst/>
              <a:rect l="l" t="t" r="r" b="b"/>
              <a:pathLst>
                <a:path w="6095" h="4132" extrusionOk="0">
                  <a:moveTo>
                    <a:pt x="0" y="0"/>
                  </a:moveTo>
                  <a:lnTo>
                    <a:pt x="0" y="594"/>
                  </a:lnTo>
                  <a:lnTo>
                    <a:pt x="6095" y="4131"/>
                  </a:lnTo>
                  <a:lnTo>
                    <a:pt x="6095" y="3538"/>
                  </a:lnTo>
                  <a:lnTo>
                    <a:pt x="0" y="0"/>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32"/>
            <p:cNvSpPr/>
            <p:nvPr/>
          </p:nvSpPr>
          <p:spPr>
            <a:xfrm>
              <a:off x="4428275" y="2492000"/>
              <a:ext cx="152375" cy="102725"/>
            </a:xfrm>
            <a:custGeom>
              <a:avLst/>
              <a:gdLst/>
              <a:ahLst/>
              <a:cxnLst/>
              <a:rect l="l" t="t" r="r" b="b"/>
              <a:pathLst>
                <a:path w="6095" h="4109" extrusionOk="0">
                  <a:moveTo>
                    <a:pt x="0" y="0"/>
                  </a:moveTo>
                  <a:lnTo>
                    <a:pt x="0" y="594"/>
                  </a:lnTo>
                  <a:lnTo>
                    <a:pt x="6095" y="4109"/>
                  </a:lnTo>
                  <a:lnTo>
                    <a:pt x="6095" y="3516"/>
                  </a:lnTo>
                  <a:lnTo>
                    <a:pt x="0" y="0"/>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32"/>
            <p:cNvSpPr/>
            <p:nvPr/>
          </p:nvSpPr>
          <p:spPr>
            <a:xfrm>
              <a:off x="4428275" y="2516525"/>
              <a:ext cx="152375" cy="103325"/>
            </a:xfrm>
            <a:custGeom>
              <a:avLst/>
              <a:gdLst/>
              <a:ahLst/>
              <a:cxnLst/>
              <a:rect l="l" t="t" r="r" b="b"/>
              <a:pathLst>
                <a:path w="6095" h="4133" extrusionOk="0">
                  <a:moveTo>
                    <a:pt x="0" y="1"/>
                  </a:moveTo>
                  <a:lnTo>
                    <a:pt x="0" y="594"/>
                  </a:lnTo>
                  <a:lnTo>
                    <a:pt x="6095" y="4132"/>
                  </a:lnTo>
                  <a:lnTo>
                    <a:pt x="6095" y="3539"/>
                  </a:lnTo>
                  <a:lnTo>
                    <a:pt x="0" y="1"/>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0" name="Google Shape;414;p32">
            <a:extLst>
              <a:ext uri="{FF2B5EF4-FFF2-40B4-BE49-F238E27FC236}">
                <a16:creationId xmlns:a16="http://schemas.microsoft.com/office/drawing/2014/main" id="{8DFA20A9-B349-4CB6-AD9F-1E6DA98B297C}"/>
              </a:ext>
            </a:extLst>
          </p:cNvPr>
          <p:cNvSpPr txBox="1">
            <a:spLocks/>
          </p:cNvSpPr>
          <p:nvPr/>
        </p:nvSpPr>
        <p:spPr>
          <a:xfrm>
            <a:off x="1225094" y="2521449"/>
            <a:ext cx="1702200" cy="1869600"/>
          </a:xfrm>
          <a:prstGeom prst="rect">
            <a:avLst/>
          </a:prstGeom>
          <a:noFill/>
          <a:ln>
            <a:noFill/>
          </a:ln>
        </p:spPr>
        <p:txBody>
          <a:bodyPr spcFirstLastPara="1" wrap="square" lIns="0" tIns="201925" rIns="0" bIns="0" anchor="t" anchorCtr="0">
            <a:normAutofit fontScale="90000"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0000"/>
              </a:buClr>
              <a:buSzPts val="1800"/>
              <a:buFont typeface="Rockwell"/>
              <a:buNone/>
              <a:defRPr sz="5400" b="0" i="0" u="none" strike="noStrike" cap="none">
                <a:solidFill>
                  <a:srgbClr val="000000"/>
                </a:solidFill>
                <a:latin typeface="Rockwell"/>
                <a:ea typeface="Rockwell"/>
                <a:cs typeface="Rockwell"/>
                <a:sym typeface="Rockwel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25400" algn="ctr">
              <a:lnSpc>
                <a:spcPct val="100000"/>
              </a:lnSpc>
            </a:pPr>
            <a:r>
              <a:rPr lang="vi-VN" sz="8900" b="1">
                <a:solidFill>
                  <a:schemeClr val="lt1"/>
                </a:solidFill>
                <a:latin typeface="Times New Roman" panose="02020603050405020304" pitchFamily="18" charset="0"/>
                <a:cs typeface="Times New Roman" panose="02020603050405020304" pitchFamily="18" charset="0"/>
              </a:rPr>
              <a:t>0</a:t>
            </a:r>
            <a:r>
              <a:rPr lang="en-US" sz="8900" b="1">
                <a:solidFill>
                  <a:schemeClr val="lt1"/>
                </a:solidFill>
                <a:latin typeface="Times New Roman" panose="02020603050405020304" pitchFamily="18" charset="0"/>
                <a:cs typeface="Times New Roman" panose="02020603050405020304" pitchFamily="18" charset="0"/>
              </a:rPr>
              <a:t>1</a:t>
            </a:r>
            <a:endParaRPr lang="vi-VN" sz="8900" b="1">
              <a:solidFill>
                <a:schemeClr val="lt1"/>
              </a:solidFill>
              <a:latin typeface="Times New Roman" panose="02020603050405020304" pitchFamily="18" charset="0"/>
              <a:ea typeface="Arial"/>
              <a:cs typeface="Times New Roman" panose="02020603050405020304" pitchFamily="18" charset="0"/>
              <a:sym typeface="Arial"/>
            </a:endParaRPr>
          </a:p>
          <a:p>
            <a:pPr algn="ctr">
              <a:lnSpc>
                <a:spcPct val="100000"/>
              </a:lnSpc>
              <a:spcBef>
                <a:spcPts val="400"/>
              </a:spcBef>
            </a:pPr>
            <a:r>
              <a:rPr lang="vi-VN" sz="3000" b="1">
                <a:solidFill>
                  <a:schemeClr val="lt1"/>
                </a:solidFill>
                <a:latin typeface="Times New Roman" panose="02020603050405020304" pitchFamily="18" charset="0"/>
                <a:cs typeface="Times New Roman" panose="02020603050405020304" pitchFamily="18" charset="0"/>
              </a:rPr>
              <a:t>OPTIONS</a:t>
            </a:r>
          </a:p>
        </p:txBody>
      </p:sp>
    </p:spTree>
    <p:extLst>
      <p:ext uri="{BB962C8B-B14F-4D97-AF65-F5344CB8AC3E}">
        <p14:creationId xmlns:p14="http://schemas.microsoft.com/office/powerpoint/2010/main" val="40578333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4"/>
                                        </p:tgtEl>
                                        <p:attrNameLst>
                                          <p:attrName>style.visibility</p:attrName>
                                        </p:attrNameLst>
                                      </p:cBhvr>
                                      <p:to>
                                        <p:strVal val="visible"/>
                                      </p:to>
                                    </p:set>
                                    <p:animEffect transition="in" filter="fade">
                                      <p:cBhvr>
                                        <p:cTn id="7" dur="300"/>
                                        <p:tgtEl>
                                          <p:spTgt spid="414"/>
                                        </p:tgtEl>
                                      </p:cBhvr>
                                    </p:animEffect>
                                  </p:childTnLst>
                                </p:cTn>
                              </p:par>
                            </p:childTnLst>
                          </p:cTn>
                        </p:par>
                        <p:par>
                          <p:cTn id="8" fill="hold">
                            <p:stCondLst>
                              <p:cond delay="300"/>
                            </p:stCondLst>
                            <p:childTnLst>
                              <p:par>
                                <p:cTn id="9" presetID="2" presetClass="entr" presetSubtype="8" fill="hold" grpId="0" nodeType="afterEffect">
                                  <p:stCondLst>
                                    <p:cond delay="100"/>
                                  </p:stCondLst>
                                  <p:childTnLst>
                                    <p:set>
                                      <p:cBhvr>
                                        <p:cTn id="10" dur="1" fill="hold">
                                          <p:stCondLst>
                                            <p:cond delay="0"/>
                                          </p:stCondLst>
                                        </p:cTn>
                                        <p:tgtEl>
                                          <p:spTgt spid="302"/>
                                        </p:tgtEl>
                                        <p:attrNameLst>
                                          <p:attrName>style.visibility</p:attrName>
                                        </p:attrNameLst>
                                      </p:cBhvr>
                                      <p:to>
                                        <p:strVal val="visible"/>
                                      </p:to>
                                    </p:set>
                                    <p:anim calcmode="lin" valueType="num">
                                      <p:cBhvr additive="base">
                                        <p:cTn id="11" dur="300" fill="hold"/>
                                        <p:tgtEl>
                                          <p:spTgt spid="302"/>
                                        </p:tgtEl>
                                        <p:attrNameLst>
                                          <p:attrName>ppt_x</p:attrName>
                                        </p:attrNameLst>
                                      </p:cBhvr>
                                      <p:tavLst>
                                        <p:tav tm="0">
                                          <p:val>
                                            <p:strVal val="0-#ppt_w/2"/>
                                          </p:val>
                                        </p:tav>
                                        <p:tav tm="100000">
                                          <p:val>
                                            <p:strVal val="#ppt_x"/>
                                          </p:val>
                                        </p:tav>
                                      </p:tavLst>
                                    </p:anim>
                                    <p:anim calcmode="lin" valueType="num">
                                      <p:cBhvr additive="base">
                                        <p:cTn id="12" dur="300" fill="hold"/>
                                        <p:tgtEl>
                                          <p:spTgt spid="302"/>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120"/>
                                        </p:tgtEl>
                                        <p:attrNameLst>
                                          <p:attrName>style.visibility</p:attrName>
                                        </p:attrNameLst>
                                      </p:cBhvr>
                                      <p:to>
                                        <p:strVal val="visible"/>
                                      </p:to>
                                    </p:set>
                                    <p:animEffect transition="in" filter="fade">
                                      <p:cBhvr>
                                        <p:cTn id="15" dur="300"/>
                                        <p:tgtEl>
                                          <p:spTgt spid="120"/>
                                        </p:tgtEl>
                                      </p:cBhvr>
                                    </p:animEffect>
                                  </p:childTnLst>
                                </p:cTn>
                              </p:par>
                            </p:childTnLst>
                          </p:cTn>
                        </p:par>
                        <p:par>
                          <p:cTn id="16" fill="hold">
                            <p:stCondLst>
                              <p:cond delay="700"/>
                            </p:stCondLst>
                            <p:childTnLst>
                              <p:par>
                                <p:cTn id="17" presetID="22" presetClass="entr" presetSubtype="8" fill="hold" grpId="0" nodeType="afterEffect">
                                  <p:stCondLst>
                                    <p:cond delay="100"/>
                                  </p:stCondLst>
                                  <p:childTnLst>
                                    <p:set>
                                      <p:cBhvr>
                                        <p:cTn id="18" dur="1" fill="hold">
                                          <p:stCondLst>
                                            <p:cond delay="0"/>
                                          </p:stCondLst>
                                        </p:cTn>
                                        <p:tgtEl>
                                          <p:spTgt spid="303"/>
                                        </p:tgtEl>
                                        <p:attrNameLst>
                                          <p:attrName>style.visibility</p:attrName>
                                        </p:attrNameLst>
                                      </p:cBhvr>
                                      <p:to>
                                        <p:strVal val="visible"/>
                                      </p:to>
                                    </p:set>
                                    <p:animEffect transition="in" filter="wipe(left)">
                                      <p:cBhvr>
                                        <p:cTn id="19" dur="300"/>
                                        <p:tgtEl>
                                          <p:spTgt spid="303"/>
                                        </p:tgtEl>
                                      </p:cBhvr>
                                    </p:animEffect>
                                  </p:childTnLst>
                                </p:cTn>
                              </p:par>
                            </p:childTnLst>
                          </p:cTn>
                        </p:par>
                        <p:par>
                          <p:cTn id="20" fill="hold">
                            <p:stCondLst>
                              <p:cond delay="1100"/>
                            </p:stCondLst>
                            <p:childTnLst>
                              <p:par>
                                <p:cTn id="21" presetID="1" presetClass="entr" presetSubtype="0" fill="hold" nodeType="afterEffect">
                                  <p:stCondLst>
                                    <p:cond delay="0"/>
                                  </p:stCondLst>
                                  <p:childTnLst>
                                    <p:set>
                                      <p:cBhvr>
                                        <p:cTn id="22" dur="1" fill="hold">
                                          <p:stCondLst>
                                            <p:cond delay="199"/>
                                          </p:stCondLst>
                                        </p:cTn>
                                        <p:tgtEl>
                                          <p:spTgt spid="3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 grpId="0"/>
      <p:bldP spid="414" grpId="0"/>
      <p:bldP spid="303" grpId="0" animBg="1"/>
      <p:bldP spid="1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8" name="Google Shape;698;p57"/>
          <p:cNvSpPr/>
          <p:nvPr/>
        </p:nvSpPr>
        <p:spPr>
          <a:xfrm flipH="1">
            <a:off x="10058250" y="7960925"/>
            <a:ext cx="3872700" cy="868500"/>
          </a:xfrm>
          <a:prstGeom prst="rightArrow">
            <a:avLst>
              <a:gd name="adj1" fmla="val 50000"/>
              <a:gd name="adj2" fmla="val 50000"/>
            </a:avLst>
          </a:prstGeom>
          <a:solidFill>
            <a:srgbClr val="00B050"/>
          </a:solidFill>
          <a:ln w="12700" cap="flat" cmpd="sng">
            <a:solidFill>
              <a:srgbClr val="99341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99" name="Google Shape;699;p57"/>
          <p:cNvSpPr/>
          <p:nvPr/>
        </p:nvSpPr>
        <p:spPr>
          <a:xfrm>
            <a:off x="14291242" y="8113325"/>
            <a:ext cx="34707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vi-VN" sz="3400" b="1">
                <a:solidFill>
                  <a:srgbClr val="00B050"/>
                </a:solidFill>
              </a:rPr>
              <a:t>GitHub Desktop</a:t>
            </a:r>
            <a:endParaRPr sz="3400" b="0" i="0" u="none" strike="noStrike" cap="none">
              <a:solidFill>
                <a:srgbClr val="00B050"/>
              </a:solidFill>
              <a:latin typeface="Arial"/>
              <a:ea typeface="Arial"/>
              <a:cs typeface="Arial"/>
              <a:sym typeface="Arial"/>
            </a:endParaRPr>
          </a:p>
        </p:txBody>
      </p:sp>
      <p:sp>
        <p:nvSpPr>
          <p:cNvPr id="700" name="Google Shape;700;p57"/>
          <p:cNvSpPr/>
          <p:nvPr/>
        </p:nvSpPr>
        <p:spPr>
          <a:xfrm>
            <a:off x="10533901" y="7691700"/>
            <a:ext cx="38727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vi-VN" sz="2200" u="sng">
                <a:solidFill>
                  <a:schemeClr val="dk1"/>
                </a:solidFill>
                <a:hlinkClick r:id="rId3">
                  <a:extLst>
                    <a:ext uri="{A12FA001-AC4F-418D-AE19-62706E023703}">
                      <ahyp:hlinkClr xmlns:ahyp="http://schemas.microsoft.com/office/drawing/2018/hyperlinkcolor" val="tx"/>
                    </a:ext>
                  </a:extLst>
                </a:hlinkClick>
              </a:rPr>
              <a:t>https://desktop.github.com</a:t>
            </a:r>
            <a:endParaRPr sz="2200">
              <a:solidFill>
                <a:schemeClr val="dk1"/>
              </a:solidFill>
            </a:endParaRPr>
          </a:p>
          <a:p>
            <a:pPr marL="0" marR="0" lvl="0" indent="0" algn="l" rtl="0">
              <a:lnSpc>
                <a:spcPct val="100000"/>
              </a:lnSpc>
              <a:spcBef>
                <a:spcPts val="0"/>
              </a:spcBef>
              <a:spcAft>
                <a:spcPts val="0"/>
              </a:spcAft>
              <a:buNone/>
            </a:pPr>
            <a:endParaRPr sz="2200">
              <a:solidFill>
                <a:schemeClr val="dk1"/>
              </a:solidFill>
            </a:endParaRPr>
          </a:p>
        </p:txBody>
      </p:sp>
      <p:sp>
        <p:nvSpPr>
          <p:cNvPr id="703" name="Google Shape;703;p57"/>
          <p:cNvSpPr/>
          <p:nvPr/>
        </p:nvSpPr>
        <p:spPr>
          <a:xfrm>
            <a:off x="6245500" y="2166800"/>
            <a:ext cx="3660300" cy="831000"/>
          </a:xfrm>
          <a:prstGeom prst="rightArrow">
            <a:avLst>
              <a:gd name="adj1" fmla="val 50000"/>
              <a:gd name="adj2" fmla="val 50000"/>
            </a:avLst>
          </a:prstGeom>
          <a:solidFill>
            <a:srgbClr val="00B050"/>
          </a:solidFill>
          <a:ln w="12700" cap="flat" cmpd="sng">
            <a:solidFill>
              <a:srgbClr val="99341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04" name="Google Shape;704;p57"/>
          <p:cNvSpPr/>
          <p:nvPr/>
        </p:nvSpPr>
        <p:spPr>
          <a:xfrm>
            <a:off x="3102699" y="2319200"/>
            <a:ext cx="31428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vi-VN" sz="3400" b="1">
                <a:solidFill>
                  <a:srgbClr val="00B050"/>
                </a:solidFill>
              </a:rPr>
              <a:t>GitHub Web</a:t>
            </a:r>
            <a:endParaRPr sz="3400" b="0" i="0" u="none" strike="noStrike" cap="none">
              <a:solidFill>
                <a:srgbClr val="00B050"/>
              </a:solidFill>
              <a:latin typeface="Arial"/>
              <a:ea typeface="Arial"/>
              <a:cs typeface="Arial"/>
              <a:sym typeface="Arial"/>
            </a:endParaRPr>
          </a:p>
        </p:txBody>
      </p:sp>
      <p:sp>
        <p:nvSpPr>
          <p:cNvPr id="705" name="Google Shape;705;p57"/>
          <p:cNvSpPr/>
          <p:nvPr/>
        </p:nvSpPr>
        <p:spPr>
          <a:xfrm>
            <a:off x="6261751" y="1859000"/>
            <a:ext cx="38727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vi-VN" sz="2200" b="0" i="0" u="none" strike="noStrike" cap="none">
                <a:solidFill>
                  <a:srgbClr val="000000"/>
                </a:solidFill>
                <a:latin typeface="Arial"/>
                <a:ea typeface="Arial"/>
                <a:cs typeface="Arial"/>
                <a:sym typeface="Arial"/>
              </a:rPr>
              <a:t>https:// www.</a:t>
            </a:r>
            <a:r>
              <a:rPr lang="vi-VN" sz="2200"/>
              <a:t>Github</a:t>
            </a:r>
            <a:r>
              <a:rPr lang="vi-VN" sz="2200" b="0" i="0" u="none" strike="noStrike" cap="none">
                <a:solidFill>
                  <a:srgbClr val="000000"/>
                </a:solidFill>
                <a:latin typeface="Arial"/>
                <a:ea typeface="Arial"/>
                <a:cs typeface="Arial"/>
                <a:sym typeface="Arial"/>
              </a:rPr>
              <a:t>.com</a:t>
            </a:r>
            <a:endParaRPr sz="2200"/>
          </a:p>
        </p:txBody>
      </p:sp>
      <p:pic>
        <p:nvPicPr>
          <p:cNvPr id="3" name="Picture 2">
            <a:extLst>
              <a:ext uri="{FF2B5EF4-FFF2-40B4-BE49-F238E27FC236}">
                <a16:creationId xmlns:a16="http://schemas.microsoft.com/office/drawing/2014/main" id="{EB14E880-114C-4DBE-8099-F9A79A2D3865}"/>
              </a:ext>
            </a:extLst>
          </p:cNvPr>
          <p:cNvPicPr>
            <a:picLocks noChangeAspect="1"/>
          </p:cNvPicPr>
          <p:nvPr/>
        </p:nvPicPr>
        <p:blipFill>
          <a:blip r:embed="rId4"/>
          <a:stretch>
            <a:fillRect/>
          </a:stretch>
        </p:blipFill>
        <p:spPr>
          <a:xfrm>
            <a:off x="10045699" y="0"/>
            <a:ext cx="10058401" cy="6505324"/>
          </a:xfrm>
          <a:prstGeom prst="rect">
            <a:avLst/>
          </a:prstGeom>
        </p:spPr>
      </p:pic>
      <p:pic>
        <p:nvPicPr>
          <p:cNvPr id="5" name="Picture 4">
            <a:extLst>
              <a:ext uri="{FF2B5EF4-FFF2-40B4-BE49-F238E27FC236}">
                <a16:creationId xmlns:a16="http://schemas.microsoft.com/office/drawing/2014/main" id="{86F758A2-2F0A-4AB9-9E64-0FDDCAFBC924}"/>
              </a:ext>
            </a:extLst>
          </p:cNvPr>
          <p:cNvPicPr>
            <a:picLocks noChangeAspect="1"/>
          </p:cNvPicPr>
          <p:nvPr/>
        </p:nvPicPr>
        <p:blipFill>
          <a:blip r:embed="rId5"/>
          <a:stretch>
            <a:fillRect/>
          </a:stretch>
        </p:blipFill>
        <p:spPr>
          <a:xfrm>
            <a:off x="0" y="5657850"/>
            <a:ext cx="10058400" cy="565785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04"/>
                                        </p:tgtEl>
                                        <p:attrNameLst>
                                          <p:attrName>style.visibility</p:attrName>
                                        </p:attrNameLst>
                                      </p:cBhvr>
                                      <p:to>
                                        <p:strVal val="visible"/>
                                      </p:to>
                                    </p:set>
                                    <p:animEffect transition="in" filter="wipe(left)">
                                      <p:cBhvr>
                                        <p:cTn id="7" dur="300"/>
                                        <p:tgtEl>
                                          <p:spTgt spid="70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700"/>
                                        </p:tgtEl>
                                        <p:attrNameLst>
                                          <p:attrName>style.visibility</p:attrName>
                                        </p:attrNameLst>
                                      </p:cBhvr>
                                      <p:to>
                                        <p:strVal val="visible"/>
                                      </p:to>
                                    </p:set>
                                    <p:animEffect transition="in" filter="wipe(right)">
                                      <p:cBhvr>
                                        <p:cTn id="10" dur="300"/>
                                        <p:tgtEl>
                                          <p:spTgt spid="700"/>
                                        </p:tgtEl>
                                      </p:cBhvr>
                                    </p:animEffect>
                                  </p:childTnLst>
                                </p:cTn>
                              </p:par>
                            </p:childTnLst>
                          </p:cTn>
                        </p:par>
                        <p:par>
                          <p:cTn id="11" fill="hold">
                            <p:stCondLst>
                              <p:cond delay="300"/>
                            </p:stCondLst>
                            <p:childTnLst>
                              <p:par>
                                <p:cTn id="12" presetID="22" presetClass="entr" presetSubtype="8" fill="hold" grpId="0" nodeType="afterEffect">
                                  <p:stCondLst>
                                    <p:cond delay="0"/>
                                  </p:stCondLst>
                                  <p:childTnLst>
                                    <p:set>
                                      <p:cBhvr>
                                        <p:cTn id="13" dur="1" fill="hold">
                                          <p:stCondLst>
                                            <p:cond delay="0"/>
                                          </p:stCondLst>
                                        </p:cTn>
                                        <p:tgtEl>
                                          <p:spTgt spid="703"/>
                                        </p:tgtEl>
                                        <p:attrNameLst>
                                          <p:attrName>style.visibility</p:attrName>
                                        </p:attrNameLst>
                                      </p:cBhvr>
                                      <p:to>
                                        <p:strVal val="visible"/>
                                      </p:to>
                                    </p:set>
                                    <p:animEffect transition="in" filter="wipe(left)">
                                      <p:cBhvr>
                                        <p:cTn id="14" dur="300"/>
                                        <p:tgtEl>
                                          <p:spTgt spid="703"/>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705"/>
                                        </p:tgtEl>
                                        <p:attrNameLst>
                                          <p:attrName>style.visibility</p:attrName>
                                        </p:attrNameLst>
                                      </p:cBhvr>
                                      <p:to>
                                        <p:strVal val="visible"/>
                                      </p:to>
                                    </p:set>
                                    <p:animEffect transition="in" filter="wipe(left)">
                                      <p:cBhvr>
                                        <p:cTn id="17" dur="300"/>
                                        <p:tgtEl>
                                          <p:spTgt spid="705"/>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698"/>
                                        </p:tgtEl>
                                        <p:attrNameLst>
                                          <p:attrName>style.visibility</p:attrName>
                                        </p:attrNameLst>
                                      </p:cBhvr>
                                      <p:to>
                                        <p:strVal val="visible"/>
                                      </p:to>
                                    </p:set>
                                    <p:animEffect transition="in" filter="wipe(right)">
                                      <p:cBhvr>
                                        <p:cTn id="20" dur="300"/>
                                        <p:tgtEl>
                                          <p:spTgt spid="698"/>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699"/>
                                        </p:tgtEl>
                                        <p:attrNameLst>
                                          <p:attrName>style.visibility</p:attrName>
                                        </p:attrNameLst>
                                      </p:cBhvr>
                                      <p:to>
                                        <p:strVal val="visible"/>
                                      </p:to>
                                    </p:set>
                                    <p:animEffect transition="in" filter="wipe(right)">
                                      <p:cBhvr>
                                        <p:cTn id="23" dur="300"/>
                                        <p:tgtEl>
                                          <p:spTgt spid="6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8" grpId="0" animBg="1"/>
      <p:bldP spid="699" grpId="0"/>
      <p:bldP spid="700" grpId="0"/>
      <p:bldP spid="703" grpId="0" animBg="1"/>
      <p:bldP spid="704" grpId="0"/>
      <p:bldP spid="70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pic>
        <p:nvPicPr>
          <p:cNvPr id="4" name="Picture 3">
            <a:extLst>
              <a:ext uri="{FF2B5EF4-FFF2-40B4-BE49-F238E27FC236}">
                <a16:creationId xmlns:a16="http://schemas.microsoft.com/office/drawing/2014/main" id="{AC4A3FC3-3044-4F42-8A06-6596B0BE2673}"/>
              </a:ext>
            </a:extLst>
          </p:cNvPr>
          <p:cNvPicPr>
            <a:picLocks noChangeAspect="1"/>
          </p:cNvPicPr>
          <p:nvPr/>
        </p:nvPicPr>
        <p:blipFill>
          <a:blip r:embed="rId3"/>
          <a:stretch>
            <a:fillRect/>
          </a:stretch>
        </p:blipFill>
        <p:spPr>
          <a:xfrm>
            <a:off x="1820414" y="4291012"/>
            <a:ext cx="3254761" cy="1391148"/>
          </a:xfrm>
          <a:prstGeom prst="rect">
            <a:avLst/>
          </a:prstGeom>
        </p:spPr>
      </p:pic>
      <p:pic>
        <p:nvPicPr>
          <p:cNvPr id="7" name="Picture 6">
            <a:extLst>
              <a:ext uri="{FF2B5EF4-FFF2-40B4-BE49-F238E27FC236}">
                <a16:creationId xmlns:a16="http://schemas.microsoft.com/office/drawing/2014/main" id="{924D886D-1CC5-40B8-98A6-1D68C09ACEEA}"/>
              </a:ext>
            </a:extLst>
          </p:cNvPr>
          <p:cNvPicPr>
            <a:picLocks noChangeAspect="1"/>
          </p:cNvPicPr>
          <p:nvPr/>
        </p:nvPicPr>
        <p:blipFill>
          <a:blip r:embed="rId4"/>
          <a:stretch>
            <a:fillRect/>
          </a:stretch>
        </p:blipFill>
        <p:spPr>
          <a:xfrm>
            <a:off x="6117285" y="4315322"/>
            <a:ext cx="3085459" cy="1342528"/>
          </a:xfrm>
          <a:prstGeom prst="rect">
            <a:avLst/>
          </a:prstGeom>
        </p:spPr>
      </p:pic>
      <p:pic>
        <p:nvPicPr>
          <p:cNvPr id="9" name="Picture 8">
            <a:extLst>
              <a:ext uri="{FF2B5EF4-FFF2-40B4-BE49-F238E27FC236}">
                <a16:creationId xmlns:a16="http://schemas.microsoft.com/office/drawing/2014/main" id="{7E0EED6E-EDE7-45BF-BA78-3DB9AC6D120A}"/>
              </a:ext>
            </a:extLst>
          </p:cNvPr>
          <p:cNvPicPr>
            <a:picLocks noChangeAspect="1"/>
          </p:cNvPicPr>
          <p:nvPr/>
        </p:nvPicPr>
        <p:blipFill>
          <a:blip r:embed="rId5"/>
          <a:stretch>
            <a:fillRect/>
          </a:stretch>
        </p:blipFill>
        <p:spPr>
          <a:xfrm>
            <a:off x="10626736" y="4333892"/>
            <a:ext cx="3529383" cy="1305388"/>
          </a:xfrm>
          <a:prstGeom prst="rect">
            <a:avLst/>
          </a:prstGeom>
        </p:spPr>
      </p:pic>
      <p:pic>
        <p:nvPicPr>
          <p:cNvPr id="11" name="Picture 10">
            <a:extLst>
              <a:ext uri="{FF2B5EF4-FFF2-40B4-BE49-F238E27FC236}">
                <a16:creationId xmlns:a16="http://schemas.microsoft.com/office/drawing/2014/main" id="{A4A30127-E7DF-48D6-8E38-2A49C10BAF37}"/>
              </a:ext>
            </a:extLst>
          </p:cNvPr>
          <p:cNvPicPr>
            <a:picLocks noChangeAspect="1"/>
          </p:cNvPicPr>
          <p:nvPr/>
        </p:nvPicPr>
        <p:blipFill>
          <a:blip r:embed="rId6"/>
          <a:stretch>
            <a:fillRect/>
          </a:stretch>
        </p:blipFill>
        <p:spPr>
          <a:xfrm>
            <a:off x="14681198" y="4399448"/>
            <a:ext cx="4594997" cy="1174277"/>
          </a:xfrm>
          <a:prstGeom prst="rect">
            <a:avLst/>
          </a:prstGeom>
        </p:spPr>
      </p:pic>
    </p:spTree>
    <p:extLst>
      <p:ext uri="{BB962C8B-B14F-4D97-AF65-F5344CB8AC3E}">
        <p14:creationId xmlns:p14="http://schemas.microsoft.com/office/powerpoint/2010/main" val="925480366"/>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2"/>
          <p:cNvSpPr/>
          <p:nvPr/>
        </p:nvSpPr>
        <p:spPr>
          <a:xfrm>
            <a:off x="-1149" y="638"/>
            <a:ext cx="20106379" cy="11314417"/>
          </a:xfrm>
          <a:custGeom>
            <a:avLst/>
            <a:gdLst/>
            <a:ahLst/>
            <a:cxnLst/>
            <a:rect l="l" t="t" r="r" b="b"/>
            <a:pathLst>
              <a:path w="20106379" h="11314417" extrusionOk="0">
                <a:moveTo>
                  <a:pt x="0" y="0"/>
                </a:moveTo>
                <a:lnTo>
                  <a:pt x="20106380" y="0"/>
                </a:lnTo>
                <a:lnTo>
                  <a:pt x="20106380" y="11314417"/>
                </a:lnTo>
                <a:lnTo>
                  <a:pt x="0" y="11314417"/>
                </a:lnTo>
                <a:close/>
              </a:path>
            </a:pathLst>
          </a:custGeom>
          <a:solidFill>
            <a:srgbClr val="FFFFFF"/>
          </a:solidFill>
          <a:ln>
            <a:noFill/>
          </a:ln>
        </p:spPr>
        <p:txBody>
          <a:bodyPr spcFirstLastPara="1" wrap="square" lIns="91425" tIns="45725" rIns="91425" bIns="45725"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8" name="Google Shape;298;p32"/>
          <p:cNvSpPr/>
          <p:nvPr/>
        </p:nvSpPr>
        <p:spPr>
          <a:xfrm>
            <a:off x="1985960" y="0"/>
            <a:ext cx="3338852" cy="1706059"/>
          </a:xfrm>
          <a:custGeom>
            <a:avLst/>
            <a:gdLst/>
            <a:ahLst/>
            <a:cxnLst/>
            <a:rect l="l" t="t" r="r" b="b"/>
            <a:pathLst>
              <a:path w="3338852" h="1706059" extrusionOk="0">
                <a:moveTo>
                  <a:pt x="0" y="1402423"/>
                </a:moveTo>
                <a:cubicBezTo>
                  <a:pt x="62172" y="1402423"/>
                  <a:pt x="1430473" y="2014720"/>
                  <a:pt x="2462901" y="1528022"/>
                </a:cubicBezTo>
                <a:cubicBezTo>
                  <a:pt x="3495328" y="1041324"/>
                  <a:pt x="3333619" y="0"/>
                  <a:pt x="3333619" y="0"/>
                </a:cubicBezTo>
                <a:lnTo>
                  <a:pt x="1306025" y="0"/>
                </a:lnTo>
                <a:lnTo>
                  <a:pt x="0" y="1402423"/>
                </a:lnTo>
                <a:close/>
              </a:path>
            </a:pathLst>
          </a:custGeom>
          <a:solidFill>
            <a:srgbClr val="F1F1F2"/>
          </a:solidFill>
          <a:ln>
            <a:noFill/>
          </a:ln>
        </p:spPr>
        <p:txBody>
          <a:bodyPr spcFirstLastPara="1" wrap="square" lIns="91425" tIns="45725" rIns="91425" bIns="45725"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9" name="Google Shape;299;p32"/>
          <p:cNvSpPr/>
          <p:nvPr/>
        </p:nvSpPr>
        <p:spPr>
          <a:xfrm>
            <a:off x="-2253" y="0"/>
            <a:ext cx="4898378" cy="1800258"/>
          </a:xfrm>
          <a:custGeom>
            <a:avLst/>
            <a:gdLst/>
            <a:ahLst/>
            <a:cxnLst/>
            <a:rect l="l" t="t" r="r" b="b"/>
            <a:pathLst>
              <a:path w="4898378" h="1800258" extrusionOk="0">
                <a:moveTo>
                  <a:pt x="79" y="0"/>
                </a:moveTo>
                <a:lnTo>
                  <a:pt x="79" y="1810621"/>
                </a:lnTo>
                <a:cubicBezTo>
                  <a:pt x="79" y="1810621"/>
                  <a:pt x="315020" y="961673"/>
                  <a:pt x="1683321" y="1369767"/>
                </a:cubicBezTo>
                <a:cubicBezTo>
                  <a:pt x="3051623" y="1777860"/>
                  <a:pt x="4898877" y="1627560"/>
                  <a:pt x="4898877" y="0"/>
                </a:cubicBezTo>
                <a:cubicBezTo>
                  <a:pt x="4898877" y="0"/>
                  <a:pt x="-22738" y="0"/>
                  <a:pt x="79" y="0"/>
                </a:cubicBezTo>
                <a:close/>
              </a:path>
            </a:pathLst>
          </a:custGeom>
          <a:solidFill>
            <a:schemeClr val="tx1">
              <a:lumMod val="75000"/>
              <a:lumOff val="25000"/>
            </a:schemeClr>
          </a:solidFill>
          <a:ln>
            <a:noFill/>
          </a:ln>
        </p:spPr>
        <p:txBody>
          <a:bodyPr spcFirstLastPara="1" wrap="square" lIns="91425" tIns="45725" rIns="91425" bIns="45725"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0" name="Google Shape;300;p32"/>
          <p:cNvSpPr/>
          <p:nvPr/>
        </p:nvSpPr>
        <p:spPr>
          <a:xfrm>
            <a:off x="16152380" y="0"/>
            <a:ext cx="3945916" cy="4322714"/>
          </a:xfrm>
          <a:custGeom>
            <a:avLst/>
            <a:gdLst/>
            <a:ahLst/>
            <a:cxnLst/>
            <a:rect l="l" t="t" r="r" b="b"/>
            <a:pathLst>
              <a:path w="3945916" h="4322714" extrusionOk="0">
                <a:moveTo>
                  <a:pt x="3951825" y="0"/>
                </a:moveTo>
                <a:lnTo>
                  <a:pt x="25062" y="0"/>
                </a:lnTo>
                <a:cubicBezTo>
                  <a:pt x="25062" y="0"/>
                  <a:pt x="-320754" y="1304246"/>
                  <a:pt x="1556749" y="1934127"/>
                </a:cubicBezTo>
                <a:cubicBezTo>
                  <a:pt x="3434251" y="2564008"/>
                  <a:pt x="3951825" y="4330460"/>
                  <a:pt x="3951825" y="4330460"/>
                </a:cubicBezTo>
                <a:lnTo>
                  <a:pt x="3951825" y="0"/>
                </a:lnTo>
                <a:close/>
              </a:path>
            </a:pathLst>
          </a:custGeom>
          <a:solidFill>
            <a:schemeClr val="tx1">
              <a:lumMod val="75000"/>
              <a:lumOff val="25000"/>
            </a:schemeClr>
          </a:solidFill>
          <a:ln>
            <a:noFill/>
          </a:ln>
        </p:spPr>
        <p:txBody>
          <a:bodyPr spcFirstLastPara="1" wrap="square" lIns="91425" tIns="45725" rIns="91425" bIns="45725"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1" name="Google Shape;301;p32"/>
          <p:cNvSpPr/>
          <p:nvPr/>
        </p:nvSpPr>
        <p:spPr>
          <a:xfrm>
            <a:off x="17585936" y="1704742"/>
            <a:ext cx="2511989" cy="2616655"/>
          </a:xfrm>
          <a:custGeom>
            <a:avLst/>
            <a:gdLst/>
            <a:ahLst/>
            <a:cxnLst/>
            <a:rect l="l" t="t" r="r" b="b"/>
            <a:pathLst>
              <a:path w="2511989" h="2616655" extrusionOk="0">
                <a:moveTo>
                  <a:pt x="954870" y="59302"/>
                </a:moveTo>
                <a:cubicBezTo>
                  <a:pt x="442005" y="-87231"/>
                  <a:pt x="112307" y="69768"/>
                  <a:pt x="0" y="185948"/>
                </a:cubicBezTo>
                <a:cubicBezTo>
                  <a:pt x="39982" y="200706"/>
                  <a:pt x="80907" y="215255"/>
                  <a:pt x="123088" y="229384"/>
                </a:cubicBezTo>
                <a:cubicBezTo>
                  <a:pt x="2000590" y="859370"/>
                  <a:pt x="2518164" y="2625717"/>
                  <a:pt x="2518164" y="2625717"/>
                </a:cubicBezTo>
                <a:lnTo>
                  <a:pt x="2518164" y="1419963"/>
                </a:lnTo>
                <a:cubicBezTo>
                  <a:pt x="2518269" y="1419963"/>
                  <a:pt x="2155810" y="402398"/>
                  <a:pt x="954870" y="59302"/>
                </a:cubicBezTo>
                <a:close/>
              </a:path>
            </a:pathLst>
          </a:custGeom>
          <a:solidFill>
            <a:schemeClr val="tx1">
              <a:lumMod val="75000"/>
              <a:lumOff val="25000"/>
            </a:schemeClr>
          </a:solidFill>
          <a:ln>
            <a:noFill/>
          </a:ln>
        </p:spPr>
        <p:txBody>
          <a:bodyPr spcFirstLastPara="1" wrap="square" lIns="91425" tIns="45725" rIns="91425" bIns="45725"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2" name="Google Shape;302;p32"/>
          <p:cNvSpPr txBox="1">
            <a:spLocks noGrp="1"/>
          </p:cNvSpPr>
          <p:nvPr>
            <p:ph type="title"/>
          </p:nvPr>
        </p:nvSpPr>
        <p:spPr>
          <a:xfrm>
            <a:off x="515025" y="5714638"/>
            <a:ext cx="10103457" cy="1027200"/>
          </a:xfrm>
          <a:prstGeom prst="rect">
            <a:avLst/>
          </a:prstGeom>
          <a:noFill/>
          <a:ln>
            <a:noFill/>
          </a:ln>
        </p:spPr>
        <p:txBody>
          <a:bodyPr spcFirstLastPara="1" wrap="square" lIns="0" tIns="11425" rIns="0" bIns="0" anchor="t" anchorCtr="0">
            <a:normAutofit/>
          </a:bodyPr>
          <a:lstStyle/>
          <a:p>
            <a:pPr marL="0" lvl="0" indent="0" algn="l" rtl="0">
              <a:lnSpc>
                <a:spcPct val="100000"/>
              </a:lnSpc>
              <a:spcBef>
                <a:spcPts val="0"/>
              </a:spcBef>
              <a:spcAft>
                <a:spcPts val="0"/>
              </a:spcAft>
              <a:buNone/>
            </a:pPr>
            <a:r>
              <a:rPr lang="en-US" sz="6600" b="0">
                <a:solidFill>
                  <a:schemeClr val="tx1">
                    <a:lumMod val="75000"/>
                    <a:lumOff val="25000"/>
                  </a:schemeClr>
                </a:solidFill>
                <a:latin typeface="Open Sans ExtraBold"/>
                <a:ea typeface="Open Sans ExtraBold"/>
                <a:cs typeface="Open Sans ExtraBold"/>
                <a:sym typeface="Open Sans ExtraBold"/>
              </a:rPr>
              <a:t>Những thư viện hỗ trợ</a:t>
            </a:r>
            <a:endParaRPr sz="6600">
              <a:solidFill>
                <a:schemeClr val="tx1">
                  <a:lumMod val="75000"/>
                  <a:lumOff val="25000"/>
                </a:schemeClr>
              </a:solidFill>
              <a:latin typeface="Open Sans ExtraBold"/>
              <a:ea typeface="Open Sans ExtraBold"/>
              <a:cs typeface="Open Sans ExtraBold"/>
              <a:sym typeface="Open Sans ExtraBold"/>
            </a:endParaRPr>
          </a:p>
          <a:p>
            <a:pPr marL="0" lvl="0" indent="0" algn="l" rtl="0">
              <a:lnSpc>
                <a:spcPct val="100000"/>
              </a:lnSpc>
              <a:spcBef>
                <a:spcPts val="0"/>
              </a:spcBef>
              <a:spcAft>
                <a:spcPts val="0"/>
              </a:spcAft>
              <a:buNone/>
            </a:pPr>
            <a:endParaRPr sz="6600">
              <a:solidFill>
                <a:srgbClr val="ACE09D"/>
              </a:solidFill>
              <a:latin typeface="Open Sans ExtraBold"/>
              <a:ea typeface="Open Sans ExtraBold"/>
              <a:cs typeface="Open Sans ExtraBold"/>
              <a:sym typeface="Open Sans ExtraBold"/>
            </a:endParaRPr>
          </a:p>
        </p:txBody>
      </p:sp>
      <p:sp>
        <p:nvSpPr>
          <p:cNvPr id="414" name="Google Shape;414;p32"/>
          <p:cNvSpPr txBox="1">
            <a:spLocks noGrp="1"/>
          </p:cNvSpPr>
          <p:nvPr>
            <p:ph type="title" idx="4294967295"/>
          </p:nvPr>
        </p:nvSpPr>
        <p:spPr>
          <a:xfrm>
            <a:off x="0" y="2401888"/>
            <a:ext cx="1701800" cy="1870075"/>
          </a:xfrm>
          <a:prstGeom prst="rect">
            <a:avLst/>
          </a:prstGeom>
          <a:noFill/>
          <a:ln>
            <a:noFill/>
          </a:ln>
        </p:spPr>
        <p:txBody>
          <a:bodyPr spcFirstLastPara="1" wrap="square" lIns="0" tIns="201925" rIns="0" bIns="0" anchor="t" anchorCtr="0">
            <a:normAutofit fontScale="90000"/>
          </a:bodyPr>
          <a:lstStyle/>
          <a:p>
            <a:pPr marL="25400" lvl="0" indent="0" algn="ctr" rtl="0">
              <a:lnSpc>
                <a:spcPct val="100000"/>
              </a:lnSpc>
              <a:spcBef>
                <a:spcPts val="0"/>
              </a:spcBef>
              <a:spcAft>
                <a:spcPts val="0"/>
              </a:spcAft>
              <a:buNone/>
            </a:pPr>
            <a:r>
              <a:rPr lang="vi-VN" sz="8900" b="1">
                <a:solidFill>
                  <a:schemeClr val="lt1"/>
                </a:solidFill>
                <a:latin typeface="Times New Roman" panose="02020603050405020304" pitchFamily="18" charset="0"/>
                <a:cs typeface="Times New Roman" panose="02020603050405020304" pitchFamily="18" charset="0"/>
              </a:rPr>
              <a:t>01</a:t>
            </a:r>
            <a:endParaRPr sz="8900" b="1">
              <a:solidFill>
                <a:schemeClr val="lt1"/>
              </a:solidFill>
              <a:latin typeface="Times New Roman" panose="02020603050405020304" pitchFamily="18" charset="0"/>
              <a:ea typeface="Arial"/>
              <a:cs typeface="Times New Roman" panose="02020603050405020304" pitchFamily="18" charset="0"/>
              <a:sym typeface="Arial"/>
            </a:endParaRPr>
          </a:p>
          <a:p>
            <a:pPr marL="0" lvl="0" indent="0" algn="ctr" rtl="0">
              <a:lnSpc>
                <a:spcPct val="100000"/>
              </a:lnSpc>
              <a:spcBef>
                <a:spcPts val="400"/>
              </a:spcBef>
              <a:spcAft>
                <a:spcPts val="0"/>
              </a:spcAft>
              <a:buNone/>
            </a:pPr>
            <a:r>
              <a:rPr lang="vi-VN" sz="3000" b="1">
                <a:solidFill>
                  <a:schemeClr val="lt1"/>
                </a:solidFill>
                <a:latin typeface="Times New Roman" panose="02020603050405020304" pitchFamily="18" charset="0"/>
                <a:cs typeface="Times New Roman" panose="02020603050405020304" pitchFamily="18" charset="0"/>
              </a:rPr>
              <a:t>OPTIONS</a:t>
            </a:r>
            <a:endParaRPr sz="3000" b="1">
              <a:solidFill>
                <a:schemeClr val="lt1"/>
              </a:solidFill>
              <a:latin typeface="Times New Roman" panose="02020603050405020304" pitchFamily="18" charset="0"/>
              <a:cs typeface="Times New Roman" panose="02020603050405020304" pitchFamily="18" charset="0"/>
            </a:endParaRPr>
          </a:p>
        </p:txBody>
      </p:sp>
      <p:sp>
        <p:nvSpPr>
          <p:cNvPr id="303" name="Google Shape;303;p32"/>
          <p:cNvSpPr/>
          <p:nvPr/>
        </p:nvSpPr>
        <p:spPr>
          <a:xfrm rot="10800000" flipH="1">
            <a:off x="550343" y="6713221"/>
            <a:ext cx="9720048" cy="309721"/>
          </a:xfrm>
          <a:prstGeom prst="rect">
            <a:avLst/>
          </a:prstGeom>
          <a:solidFill>
            <a:schemeClr val="tx1">
              <a:lumMod val="75000"/>
              <a:lumOff val="2500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04" name="Google Shape;304;p32"/>
          <p:cNvGrpSpPr/>
          <p:nvPr/>
        </p:nvGrpSpPr>
        <p:grpSpPr>
          <a:xfrm flipH="1">
            <a:off x="11087994" y="1589856"/>
            <a:ext cx="6840020" cy="7388094"/>
            <a:chOff x="4380325" y="1801525"/>
            <a:chExt cx="1537325" cy="1693197"/>
          </a:xfrm>
        </p:grpSpPr>
        <p:sp>
          <p:nvSpPr>
            <p:cNvPr id="305" name="Google Shape;305;p32"/>
            <p:cNvSpPr/>
            <p:nvPr/>
          </p:nvSpPr>
          <p:spPr>
            <a:xfrm>
              <a:off x="5511325" y="3181325"/>
              <a:ext cx="113575" cy="198025"/>
            </a:xfrm>
            <a:custGeom>
              <a:avLst/>
              <a:gdLst/>
              <a:ahLst/>
              <a:cxnLst/>
              <a:rect l="l" t="t" r="r" b="b"/>
              <a:pathLst>
                <a:path w="4543" h="7921" extrusionOk="0">
                  <a:moveTo>
                    <a:pt x="1" y="0"/>
                  </a:moveTo>
                  <a:lnTo>
                    <a:pt x="1" y="5296"/>
                  </a:lnTo>
                  <a:lnTo>
                    <a:pt x="4543" y="7921"/>
                  </a:lnTo>
                  <a:lnTo>
                    <a:pt x="4543" y="2625"/>
                  </a:lnTo>
                  <a:lnTo>
                    <a:pt x="1"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06" name="Google Shape;306;p32"/>
            <p:cNvGrpSpPr/>
            <p:nvPr/>
          </p:nvGrpSpPr>
          <p:grpSpPr>
            <a:xfrm>
              <a:off x="4380325" y="1801525"/>
              <a:ext cx="1537325" cy="1693197"/>
              <a:chOff x="4380325" y="1801525"/>
              <a:chExt cx="1537325" cy="1693197"/>
            </a:xfrm>
          </p:grpSpPr>
          <p:sp>
            <p:nvSpPr>
              <p:cNvPr id="307" name="Google Shape;307;p32"/>
              <p:cNvSpPr/>
              <p:nvPr/>
            </p:nvSpPr>
            <p:spPr>
              <a:xfrm>
                <a:off x="4580050" y="2872050"/>
                <a:ext cx="639700" cy="371350"/>
              </a:xfrm>
              <a:custGeom>
                <a:avLst/>
                <a:gdLst/>
                <a:ahLst/>
                <a:cxnLst/>
                <a:rect l="l" t="t" r="r" b="b"/>
                <a:pathLst>
                  <a:path w="25588" h="14854" extrusionOk="0">
                    <a:moveTo>
                      <a:pt x="7875" y="0"/>
                    </a:moveTo>
                    <a:cubicBezTo>
                      <a:pt x="7710" y="0"/>
                      <a:pt x="7545" y="46"/>
                      <a:pt x="7396" y="137"/>
                    </a:cubicBezTo>
                    <a:lnTo>
                      <a:pt x="252" y="4268"/>
                    </a:lnTo>
                    <a:cubicBezTo>
                      <a:pt x="1" y="4428"/>
                      <a:pt x="1" y="4793"/>
                      <a:pt x="252" y="4930"/>
                    </a:cubicBezTo>
                    <a:lnTo>
                      <a:pt x="17165" y="14700"/>
                    </a:lnTo>
                    <a:cubicBezTo>
                      <a:pt x="17337" y="14802"/>
                      <a:pt x="17536" y="14854"/>
                      <a:pt x="17739" y="14854"/>
                    </a:cubicBezTo>
                    <a:cubicBezTo>
                      <a:pt x="17941" y="14854"/>
                      <a:pt x="18147" y="14802"/>
                      <a:pt x="18329" y="14700"/>
                    </a:cubicBezTo>
                    <a:lnTo>
                      <a:pt x="25291" y="10637"/>
                    </a:lnTo>
                    <a:cubicBezTo>
                      <a:pt x="25588" y="10477"/>
                      <a:pt x="25588" y="10066"/>
                      <a:pt x="25291" y="9906"/>
                    </a:cubicBezTo>
                    <a:lnTo>
                      <a:pt x="8355" y="137"/>
                    </a:lnTo>
                    <a:cubicBezTo>
                      <a:pt x="8206" y="46"/>
                      <a:pt x="8041" y="0"/>
                      <a:pt x="787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32"/>
              <p:cNvSpPr/>
              <p:nvPr/>
            </p:nvSpPr>
            <p:spPr>
              <a:xfrm>
                <a:off x="4581775" y="2987300"/>
                <a:ext cx="636275" cy="277775"/>
              </a:xfrm>
              <a:custGeom>
                <a:avLst/>
                <a:gdLst/>
                <a:ahLst/>
                <a:cxnLst/>
                <a:rect l="l" t="t" r="r" b="b"/>
                <a:pathLst>
                  <a:path w="25451" h="11111" extrusionOk="0">
                    <a:moveTo>
                      <a:pt x="0" y="1"/>
                    </a:moveTo>
                    <a:lnTo>
                      <a:pt x="0" y="868"/>
                    </a:lnTo>
                    <a:cubicBezTo>
                      <a:pt x="0" y="982"/>
                      <a:pt x="46" y="1119"/>
                      <a:pt x="183" y="1188"/>
                    </a:cubicBezTo>
                    <a:lnTo>
                      <a:pt x="17096" y="10957"/>
                    </a:lnTo>
                    <a:cubicBezTo>
                      <a:pt x="17268" y="11060"/>
                      <a:pt x="17467" y="11111"/>
                      <a:pt x="17670" y="11111"/>
                    </a:cubicBezTo>
                    <a:cubicBezTo>
                      <a:pt x="17872" y="11111"/>
                      <a:pt x="18078" y="11060"/>
                      <a:pt x="18260" y="10957"/>
                    </a:cubicBezTo>
                    <a:lnTo>
                      <a:pt x="25222" y="6894"/>
                    </a:lnTo>
                    <a:cubicBezTo>
                      <a:pt x="25359" y="6826"/>
                      <a:pt x="25428" y="6689"/>
                      <a:pt x="25450" y="6529"/>
                    </a:cubicBezTo>
                    <a:lnTo>
                      <a:pt x="25450" y="5661"/>
                    </a:lnTo>
                    <a:cubicBezTo>
                      <a:pt x="25450" y="5798"/>
                      <a:pt x="25359" y="5958"/>
                      <a:pt x="25222" y="6027"/>
                    </a:cubicBezTo>
                    <a:lnTo>
                      <a:pt x="18260" y="10090"/>
                    </a:lnTo>
                    <a:cubicBezTo>
                      <a:pt x="18078" y="10192"/>
                      <a:pt x="17872" y="10244"/>
                      <a:pt x="17670" y="10244"/>
                    </a:cubicBezTo>
                    <a:cubicBezTo>
                      <a:pt x="17467" y="10244"/>
                      <a:pt x="17268" y="10192"/>
                      <a:pt x="17096" y="10090"/>
                    </a:cubicBezTo>
                    <a:lnTo>
                      <a:pt x="183" y="320"/>
                    </a:lnTo>
                    <a:cubicBezTo>
                      <a:pt x="46" y="252"/>
                      <a:pt x="0" y="115"/>
                      <a:pt x="0" y="1"/>
                    </a:cubicBezTo>
                    <a:close/>
                  </a:path>
                </a:pathLst>
              </a:custGeom>
              <a:solidFill>
                <a:srgbClr val="A7BC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32"/>
              <p:cNvSpPr/>
              <p:nvPr/>
            </p:nvSpPr>
            <p:spPr>
              <a:xfrm>
                <a:off x="4581775" y="2987300"/>
                <a:ext cx="440550" cy="277350"/>
              </a:xfrm>
              <a:custGeom>
                <a:avLst/>
                <a:gdLst/>
                <a:ahLst/>
                <a:cxnLst/>
                <a:rect l="l" t="t" r="r" b="b"/>
                <a:pathLst>
                  <a:path w="17622" h="11094" extrusionOk="0">
                    <a:moveTo>
                      <a:pt x="0" y="1"/>
                    </a:moveTo>
                    <a:lnTo>
                      <a:pt x="0" y="868"/>
                    </a:lnTo>
                    <a:cubicBezTo>
                      <a:pt x="0" y="982"/>
                      <a:pt x="46" y="1119"/>
                      <a:pt x="183" y="1188"/>
                    </a:cubicBezTo>
                    <a:lnTo>
                      <a:pt x="17096" y="10957"/>
                    </a:lnTo>
                    <a:cubicBezTo>
                      <a:pt x="17256" y="11048"/>
                      <a:pt x="17439" y="11094"/>
                      <a:pt x="17621" y="11094"/>
                    </a:cubicBezTo>
                    <a:lnTo>
                      <a:pt x="17621" y="10226"/>
                    </a:lnTo>
                    <a:cubicBezTo>
                      <a:pt x="17439" y="10226"/>
                      <a:pt x="17256" y="10181"/>
                      <a:pt x="17096" y="10090"/>
                    </a:cubicBezTo>
                    <a:lnTo>
                      <a:pt x="183" y="320"/>
                    </a:lnTo>
                    <a:cubicBezTo>
                      <a:pt x="46" y="252"/>
                      <a:pt x="0" y="115"/>
                      <a:pt x="0" y="1"/>
                    </a:cubicBez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32"/>
              <p:cNvSpPr/>
              <p:nvPr/>
            </p:nvSpPr>
            <p:spPr>
              <a:xfrm>
                <a:off x="4380325" y="2029775"/>
                <a:ext cx="999775" cy="1315925"/>
              </a:xfrm>
              <a:custGeom>
                <a:avLst/>
                <a:gdLst/>
                <a:ahLst/>
                <a:cxnLst/>
                <a:rect l="l" t="t" r="r" b="b"/>
                <a:pathLst>
                  <a:path w="39991" h="52637" extrusionOk="0">
                    <a:moveTo>
                      <a:pt x="1" y="29331"/>
                    </a:moveTo>
                    <a:lnTo>
                      <a:pt x="39991" y="52636"/>
                    </a:lnTo>
                    <a:lnTo>
                      <a:pt x="39991" y="23191"/>
                    </a:lnTo>
                    <a:lnTo>
                      <a:pt x="1" y="1"/>
                    </a:lnTo>
                    <a:close/>
                  </a:path>
                </a:pathLst>
              </a:custGeom>
              <a:solidFill>
                <a:schemeClr val="tx1">
                  <a:lumMod val="75000"/>
                  <a:lumOff val="25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32"/>
              <p:cNvSpPr/>
              <p:nvPr/>
            </p:nvSpPr>
            <p:spPr>
              <a:xfrm>
                <a:off x="5380075" y="2589575"/>
                <a:ext cx="33125" cy="756125"/>
              </a:xfrm>
              <a:custGeom>
                <a:avLst/>
                <a:gdLst/>
                <a:ahLst/>
                <a:cxnLst/>
                <a:rect l="l" t="t" r="r" b="b"/>
                <a:pathLst>
                  <a:path w="1325" h="30245" extrusionOk="0">
                    <a:moveTo>
                      <a:pt x="1325" y="1"/>
                    </a:moveTo>
                    <a:lnTo>
                      <a:pt x="1" y="799"/>
                    </a:lnTo>
                    <a:lnTo>
                      <a:pt x="1" y="30244"/>
                    </a:lnTo>
                    <a:lnTo>
                      <a:pt x="1325" y="29422"/>
                    </a:lnTo>
                    <a:lnTo>
                      <a:pt x="1325" y="1"/>
                    </a:lnTo>
                    <a:close/>
                  </a:path>
                </a:pathLst>
              </a:custGeom>
              <a:solidFill>
                <a:srgbClr val="A7BC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32"/>
              <p:cNvSpPr/>
              <p:nvPr/>
            </p:nvSpPr>
            <p:spPr>
              <a:xfrm>
                <a:off x="4380325" y="2009825"/>
                <a:ext cx="1032875" cy="599750"/>
              </a:xfrm>
              <a:custGeom>
                <a:avLst/>
                <a:gdLst/>
                <a:ahLst/>
                <a:cxnLst/>
                <a:rect l="l" t="t" r="r" b="b"/>
                <a:pathLst>
                  <a:path w="41315" h="23990" extrusionOk="0">
                    <a:moveTo>
                      <a:pt x="1348" y="0"/>
                    </a:moveTo>
                    <a:lnTo>
                      <a:pt x="1" y="799"/>
                    </a:lnTo>
                    <a:lnTo>
                      <a:pt x="39991" y="23989"/>
                    </a:lnTo>
                    <a:lnTo>
                      <a:pt x="41315" y="23191"/>
                    </a:lnTo>
                    <a:lnTo>
                      <a:pt x="134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32"/>
              <p:cNvSpPr/>
              <p:nvPr/>
            </p:nvSpPr>
            <p:spPr>
              <a:xfrm>
                <a:off x="4380325" y="2029775"/>
                <a:ext cx="999775" cy="1315925"/>
              </a:xfrm>
              <a:custGeom>
                <a:avLst/>
                <a:gdLst/>
                <a:ahLst/>
                <a:cxnLst/>
                <a:rect l="l" t="t" r="r" b="b"/>
                <a:pathLst>
                  <a:path w="39991" h="52637" extrusionOk="0">
                    <a:moveTo>
                      <a:pt x="937" y="1644"/>
                    </a:moveTo>
                    <a:lnTo>
                      <a:pt x="39032" y="23739"/>
                    </a:lnTo>
                    <a:lnTo>
                      <a:pt x="39032" y="50970"/>
                    </a:lnTo>
                    <a:lnTo>
                      <a:pt x="937" y="28784"/>
                    </a:lnTo>
                    <a:lnTo>
                      <a:pt x="937" y="1644"/>
                    </a:lnTo>
                    <a:close/>
                    <a:moveTo>
                      <a:pt x="1" y="1"/>
                    </a:moveTo>
                    <a:lnTo>
                      <a:pt x="1" y="29331"/>
                    </a:lnTo>
                    <a:lnTo>
                      <a:pt x="39991" y="52636"/>
                    </a:lnTo>
                    <a:lnTo>
                      <a:pt x="39991" y="23191"/>
                    </a:lnTo>
                    <a:lnTo>
                      <a:pt x="1"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32"/>
              <p:cNvSpPr/>
              <p:nvPr/>
            </p:nvSpPr>
            <p:spPr>
              <a:xfrm>
                <a:off x="5512475" y="2220950"/>
                <a:ext cx="376625" cy="667100"/>
              </a:xfrm>
              <a:custGeom>
                <a:avLst/>
                <a:gdLst/>
                <a:ahLst/>
                <a:cxnLst/>
                <a:rect l="l" t="t" r="r" b="b"/>
                <a:pathLst>
                  <a:path w="15065" h="26684" extrusionOk="0">
                    <a:moveTo>
                      <a:pt x="0" y="0"/>
                    </a:moveTo>
                    <a:lnTo>
                      <a:pt x="0" y="17964"/>
                    </a:lnTo>
                    <a:lnTo>
                      <a:pt x="15065" y="26683"/>
                    </a:lnTo>
                    <a:lnTo>
                      <a:pt x="15065" y="8674"/>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32"/>
              <p:cNvSpPr/>
              <p:nvPr/>
            </p:nvSpPr>
            <p:spPr>
              <a:xfrm>
                <a:off x="5889100" y="2420675"/>
                <a:ext cx="28550" cy="467375"/>
              </a:xfrm>
              <a:custGeom>
                <a:avLst/>
                <a:gdLst/>
                <a:ahLst/>
                <a:cxnLst/>
                <a:rect l="l" t="t" r="r" b="b"/>
                <a:pathLst>
                  <a:path w="1142" h="18695" extrusionOk="0">
                    <a:moveTo>
                      <a:pt x="1141" y="0"/>
                    </a:moveTo>
                    <a:lnTo>
                      <a:pt x="0" y="685"/>
                    </a:lnTo>
                    <a:lnTo>
                      <a:pt x="0" y="18694"/>
                    </a:lnTo>
                    <a:lnTo>
                      <a:pt x="1141" y="18009"/>
                    </a:lnTo>
                    <a:lnTo>
                      <a:pt x="1141" y="0"/>
                    </a:lnTo>
                    <a:close/>
                  </a:path>
                </a:pathLst>
              </a:custGeom>
              <a:solidFill>
                <a:srgbClr val="A7BC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32"/>
              <p:cNvSpPr/>
              <p:nvPr/>
            </p:nvSpPr>
            <p:spPr>
              <a:xfrm>
                <a:off x="5512475" y="2204400"/>
                <a:ext cx="405175" cy="233425"/>
              </a:xfrm>
              <a:custGeom>
                <a:avLst/>
                <a:gdLst/>
                <a:ahLst/>
                <a:cxnLst/>
                <a:rect l="l" t="t" r="r" b="b"/>
                <a:pathLst>
                  <a:path w="16207" h="9337" extrusionOk="0">
                    <a:moveTo>
                      <a:pt x="1164" y="0"/>
                    </a:moveTo>
                    <a:lnTo>
                      <a:pt x="0" y="662"/>
                    </a:lnTo>
                    <a:lnTo>
                      <a:pt x="15065" y="9336"/>
                    </a:lnTo>
                    <a:lnTo>
                      <a:pt x="16206" y="8651"/>
                    </a:lnTo>
                    <a:lnTo>
                      <a:pt x="1164"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32"/>
              <p:cNvSpPr/>
              <p:nvPr/>
            </p:nvSpPr>
            <p:spPr>
              <a:xfrm>
                <a:off x="5544425" y="2277450"/>
                <a:ext cx="313300" cy="554100"/>
              </a:xfrm>
              <a:custGeom>
                <a:avLst/>
                <a:gdLst/>
                <a:ahLst/>
                <a:cxnLst/>
                <a:rect l="l" t="t" r="r" b="b"/>
                <a:pathLst>
                  <a:path w="12532" h="22164" extrusionOk="0">
                    <a:moveTo>
                      <a:pt x="1" y="0"/>
                    </a:moveTo>
                    <a:lnTo>
                      <a:pt x="1" y="14905"/>
                    </a:lnTo>
                    <a:lnTo>
                      <a:pt x="12532" y="22163"/>
                    </a:lnTo>
                    <a:lnTo>
                      <a:pt x="12532" y="7190"/>
                    </a:lnTo>
                    <a:lnTo>
                      <a:pt x="1" y="0"/>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32"/>
              <p:cNvSpPr/>
              <p:nvPr/>
            </p:nvSpPr>
            <p:spPr>
              <a:xfrm>
                <a:off x="5567250" y="2531375"/>
                <a:ext cx="57100" cy="134125"/>
              </a:xfrm>
              <a:custGeom>
                <a:avLst/>
                <a:gdLst/>
                <a:ahLst/>
                <a:cxnLst/>
                <a:rect l="l" t="t" r="r" b="b"/>
                <a:pathLst>
                  <a:path w="2284" h="5365" extrusionOk="0">
                    <a:moveTo>
                      <a:pt x="1" y="0"/>
                    </a:moveTo>
                    <a:lnTo>
                      <a:pt x="1" y="4063"/>
                    </a:lnTo>
                    <a:lnTo>
                      <a:pt x="2283" y="5364"/>
                    </a:lnTo>
                    <a:lnTo>
                      <a:pt x="2283" y="1301"/>
                    </a:lnTo>
                    <a:lnTo>
                      <a:pt x="1" y="0"/>
                    </a:lnTo>
                    <a:close/>
                  </a:path>
                </a:pathLst>
              </a:custGeom>
              <a:solidFill>
                <a:srgbClr val="FBD1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32"/>
              <p:cNvSpPr/>
              <p:nvPr/>
            </p:nvSpPr>
            <p:spPr>
              <a:xfrm>
                <a:off x="5538725" y="2607275"/>
                <a:ext cx="17700" cy="20000"/>
              </a:xfrm>
              <a:custGeom>
                <a:avLst/>
                <a:gdLst/>
                <a:ahLst/>
                <a:cxnLst/>
                <a:rect l="l" t="t" r="r" b="b"/>
                <a:pathLst>
                  <a:path w="708" h="800" extrusionOk="0">
                    <a:moveTo>
                      <a:pt x="0" y="0"/>
                    </a:moveTo>
                    <a:lnTo>
                      <a:pt x="0" y="388"/>
                    </a:lnTo>
                    <a:lnTo>
                      <a:pt x="708" y="799"/>
                    </a:lnTo>
                    <a:lnTo>
                      <a:pt x="708" y="411"/>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32"/>
              <p:cNvSpPr/>
              <p:nvPr/>
            </p:nvSpPr>
            <p:spPr>
              <a:xfrm>
                <a:off x="5538725" y="2569600"/>
                <a:ext cx="17700" cy="20000"/>
              </a:xfrm>
              <a:custGeom>
                <a:avLst/>
                <a:gdLst/>
                <a:ahLst/>
                <a:cxnLst/>
                <a:rect l="l" t="t" r="r" b="b"/>
                <a:pathLst>
                  <a:path w="708" h="800" extrusionOk="0">
                    <a:moveTo>
                      <a:pt x="0" y="1"/>
                    </a:moveTo>
                    <a:lnTo>
                      <a:pt x="0" y="389"/>
                    </a:lnTo>
                    <a:lnTo>
                      <a:pt x="708" y="800"/>
                    </a:lnTo>
                    <a:lnTo>
                      <a:pt x="708" y="412"/>
                    </a:lnTo>
                    <a:lnTo>
                      <a:pt x="0"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32"/>
              <p:cNvSpPr/>
              <p:nvPr/>
            </p:nvSpPr>
            <p:spPr>
              <a:xfrm>
                <a:off x="5538725" y="2531950"/>
                <a:ext cx="17700" cy="20000"/>
              </a:xfrm>
              <a:custGeom>
                <a:avLst/>
                <a:gdLst/>
                <a:ahLst/>
                <a:cxnLst/>
                <a:rect l="l" t="t" r="r" b="b"/>
                <a:pathLst>
                  <a:path w="708" h="800" extrusionOk="0">
                    <a:moveTo>
                      <a:pt x="0" y="0"/>
                    </a:moveTo>
                    <a:lnTo>
                      <a:pt x="0" y="388"/>
                    </a:lnTo>
                    <a:lnTo>
                      <a:pt x="708" y="799"/>
                    </a:lnTo>
                    <a:lnTo>
                      <a:pt x="708" y="411"/>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32"/>
              <p:cNvSpPr/>
              <p:nvPr/>
            </p:nvSpPr>
            <p:spPr>
              <a:xfrm>
                <a:off x="5538725" y="2494275"/>
                <a:ext cx="17700" cy="20000"/>
              </a:xfrm>
              <a:custGeom>
                <a:avLst/>
                <a:gdLst/>
                <a:ahLst/>
                <a:cxnLst/>
                <a:rect l="l" t="t" r="r" b="b"/>
                <a:pathLst>
                  <a:path w="708" h="800" extrusionOk="0">
                    <a:moveTo>
                      <a:pt x="0" y="1"/>
                    </a:moveTo>
                    <a:lnTo>
                      <a:pt x="0" y="389"/>
                    </a:lnTo>
                    <a:lnTo>
                      <a:pt x="708" y="800"/>
                    </a:lnTo>
                    <a:lnTo>
                      <a:pt x="708" y="412"/>
                    </a:lnTo>
                    <a:lnTo>
                      <a:pt x="0"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32"/>
              <p:cNvSpPr/>
              <p:nvPr/>
            </p:nvSpPr>
            <p:spPr>
              <a:xfrm>
                <a:off x="5538725" y="2456625"/>
                <a:ext cx="17700" cy="20000"/>
              </a:xfrm>
              <a:custGeom>
                <a:avLst/>
                <a:gdLst/>
                <a:ahLst/>
                <a:cxnLst/>
                <a:rect l="l" t="t" r="r" b="b"/>
                <a:pathLst>
                  <a:path w="708" h="800" extrusionOk="0">
                    <a:moveTo>
                      <a:pt x="0" y="0"/>
                    </a:moveTo>
                    <a:lnTo>
                      <a:pt x="0" y="388"/>
                    </a:lnTo>
                    <a:lnTo>
                      <a:pt x="708" y="799"/>
                    </a:lnTo>
                    <a:lnTo>
                      <a:pt x="708" y="411"/>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32"/>
              <p:cNvSpPr/>
              <p:nvPr/>
            </p:nvSpPr>
            <p:spPr>
              <a:xfrm>
                <a:off x="5538725" y="2418950"/>
                <a:ext cx="17700" cy="20000"/>
              </a:xfrm>
              <a:custGeom>
                <a:avLst/>
                <a:gdLst/>
                <a:ahLst/>
                <a:cxnLst/>
                <a:rect l="l" t="t" r="r" b="b"/>
                <a:pathLst>
                  <a:path w="708" h="800" extrusionOk="0">
                    <a:moveTo>
                      <a:pt x="0" y="1"/>
                    </a:moveTo>
                    <a:lnTo>
                      <a:pt x="0" y="389"/>
                    </a:lnTo>
                    <a:lnTo>
                      <a:pt x="708" y="800"/>
                    </a:lnTo>
                    <a:lnTo>
                      <a:pt x="708" y="412"/>
                    </a:lnTo>
                    <a:lnTo>
                      <a:pt x="0"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32"/>
              <p:cNvSpPr/>
              <p:nvPr/>
            </p:nvSpPr>
            <p:spPr>
              <a:xfrm>
                <a:off x="5538725" y="2381300"/>
                <a:ext cx="17700" cy="20000"/>
              </a:xfrm>
              <a:custGeom>
                <a:avLst/>
                <a:gdLst/>
                <a:ahLst/>
                <a:cxnLst/>
                <a:rect l="l" t="t" r="r" b="b"/>
                <a:pathLst>
                  <a:path w="708" h="800" extrusionOk="0">
                    <a:moveTo>
                      <a:pt x="0" y="0"/>
                    </a:moveTo>
                    <a:lnTo>
                      <a:pt x="0" y="388"/>
                    </a:lnTo>
                    <a:lnTo>
                      <a:pt x="708" y="799"/>
                    </a:lnTo>
                    <a:lnTo>
                      <a:pt x="708" y="411"/>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32"/>
              <p:cNvSpPr/>
              <p:nvPr/>
            </p:nvSpPr>
            <p:spPr>
              <a:xfrm>
                <a:off x="5538725" y="2343625"/>
                <a:ext cx="17700" cy="20000"/>
              </a:xfrm>
              <a:custGeom>
                <a:avLst/>
                <a:gdLst/>
                <a:ahLst/>
                <a:cxnLst/>
                <a:rect l="l" t="t" r="r" b="b"/>
                <a:pathLst>
                  <a:path w="708" h="800" extrusionOk="0">
                    <a:moveTo>
                      <a:pt x="0" y="1"/>
                    </a:moveTo>
                    <a:lnTo>
                      <a:pt x="0" y="389"/>
                    </a:lnTo>
                    <a:lnTo>
                      <a:pt x="708" y="800"/>
                    </a:lnTo>
                    <a:lnTo>
                      <a:pt x="708" y="412"/>
                    </a:lnTo>
                    <a:lnTo>
                      <a:pt x="0"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32"/>
              <p:cNvSpPr/>
              <p:nvPr/>
            </p:nvSpPr>
            <p:spPr>
              <a:xfrm>
                <a:off x="5637450" y="2487425"/>
                <a:ext cx="57075" cy="218575"/>
              </a:xfrm>
              <a:custGeom>
                <a:avLst/>
                <a:gdLst/>
                <a:ahLst/>
                <a:cxnLst/>
                <a:rect l="l" t="t" r="r" b="b"/>
                <a:pathLst>
                  <a:path w="2283" h="8743" extrusionOk="0">
                    <a:moveTo>
                      <a:pt x="0" y="1"/>
                    </a:moveTo>
                    <a:lnTo>
                      <a:pt x="0" y="7442"/>
                    </a:lnTo>
                    <a:lnTo>
                      <a:pt x="2283" y="8743"/>
                    </a:lnTo>
                    <a:lnTo>
                      <a:pt x="2283" y="1302"/>
                    </a:lnTo>
                    <a:lnTo>
                      <a:pt x="0" y="1"/>
                    </a:lnTo>
                    <a:close/>
                  </a:path>
                </a:pathLst>
              </a:custGeom>
              <a:solidFill>
                <a:srgbClr val="FBD1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32"/>
              <p:cNvSpPr/>
              <p:nvPr/>
            </p:nvSpPr>
            <p:spPr>
              <a:xfrm>
                <a:off x="5707625" y="2553050"/>
                <a:ext cx="57100" cy="194050"/>
              </a:xfrm>
              <a:custGeom>
                <a:avLst/>
                <a:gdLst/>
                <a:ahLst/>
                <a:cxnLst/>
                <a:rect l="l" t="t" r="r" b="b"/>
                <a:pathLst>
                  <a:path w="2284" h="7762" extrusionOk="0">
                    <a:moveTo>
                      <a:pt x="1" y="1"/>
                    </a:moveTo>
                    <a:lnTo>
                      <a:pt x="1" y="6437"/>
                    </a:lnTo>
                    <a:lnTo>
                      <a:pt x="2283" y="7761"/>
                    </a:lnTo>
                    <a:lnTo>
                      <a:pt x="2283" y="1325"/>
                    </a:lnTo>
                    <a:lnTo>
                      <a:pt x="1" y="1"/>
                    </a:lnTo>
                    <a:close/>
                  </a:path>
                </a:pathLst>
              </a:custGeom>
              <a:solidFill>
                <a:srgbClr val="FBD1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32"/>
              <p:cNvSpPr/>
              <p:nvPr/>
            </p:nvSpPr>
            <p:spPr>
              <a:xfrm>
                <a:off x="5777825" y="2496575"/>
                <a:ext cx="57075" cy="291025"/>
              </a:xfrm>
              <a:custGeom>
                <a:avLst/>
                <a:gdLst/>
                <a:ahLst/>
                <a:cxnLst/>
                <a:rect l="l" t="t" r="r" b="b"/>
                <a:pathLst>
                  <a:path w="2283" h="11641" extrusionOk="0">
                    <a:moveTo>
                      <a:pt x="0" y="0"/>
                    </a:moveTo>
                    <a:lnTo>
                      <a:pt x="0" y="10340"/>
                    </a:lnTo>
                    <a:lnTo>
                      <a:pt x="2283" y="11641"/>
                    </a:lnTo>
                    <a:lnTo>
                      <a:pt x="2283" y="1301"/>
                    </a:lnTo>
                    <a:lnTo>
                      <a:pt x="0" y="0"/>
                    </a:lnTo>
                    <a:close/>
                  </a:path>
                </a:pathLst>
              </a:custGeom>
              <a:solidFill>
                <a:srgbClr val="FBD1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32"/>
              <p:cNvSpPr/>
              <p:nvPr/>
            </p:nvSpPr>
            <p:spPr>
              <a:xfrm>
                <a:off x="5051975" y="1818075"/>
                <a:ext cx="376625" cy="666525"/>
              </a:xfrm>
              <a:custGeom>
                <a:avLst/>
                <a:gdLst/>
                <a:ahLst/>
                <a:cxnLst/>
                <a:rect l="l" t="t" r="r" b="b"/>
                <a:pathLst>
                  <a:path w="15065" h="26661" extrusionOk="0">
                    <a:moveTo>
                      <a:pt x="0" y="1"/>
                    </a:moveTo>
                    <a:lnTo>
                      <a:pt x="0" y="17941"/>
                    </a:lnTo>
                    <a:lnTo>
                      <a:pt x="15065" y="26661"/>
                    </a:lnTo>
                    <a:lnTo>
                      <a:pt x="15065" y="8652"/>
                    </a:lnTo>
                    <a:lnTo>
                      <a:pt x="0"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32"/>
              <p:cNvSpPr/>
              <p:nvPr/>
            </p:nvSpPr>
            <p:spPr>
              <a:xfrm>
                <a:off x="5428575" y="2017225"/>
                <a:ext cx="28575" cy="467375"/>
              </a:xfrm>
              <a:custGeom>
                <a:avLst/>
                <a:gdLst/>
                <a:ahLst/>
                <a:cxnLst/>
                <a:rect l="l" t="t" r="r" b="b"/>
                <a:pathLst>
                  <a:path w="1143" h="18695" extrusionOk="0">
                    <a:moveTo>
                      <a:pt x="1142" y="1"/>
                    </a:moveTo>
                    <a:lnTo>
                      <a:pt x="1" y="686"/>
                    </a:lnTo>
                    <a:lnTo>
                      <a:pt x="1" y="18695"/>
                    </a:lnTo>
                    <a:lnTo>
                      <a:pt x="1142" y="18010"/>
                    </a:lnTo>
                    <a:lnTo>
                      <a:pt x="1142" y="1"/>
                    </a:lnTo>
                    <a:close/>
                  </a:path>
                </a:pathLst>
              </a:custGeom>
              <a:solidFill>
                <a:srgbClr val="A7BC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32"/>
              <p:cNvSpPr/>
              <p:nvPr/>
            </p:nvSpPr>
            <p:spPr>
              <a:xfrm>
                <a:off x="5051975" y="1801525"/>
                <a:ext cx="405175" cy="232850"/>
              </a:xfrm>
              <a:custGeom>
                <a:avLst/>
                <a:gdLst/>
                <a:ahLst/>
                <a:cxnLst/>
                <a:rect l="l" t="t" r="r" b="b"/>
                <a:pathLst>
                  <a:path w="16207" h="9314" extrusionOk="0">
                    <a:moveTo>
                      <a:pt x="1164" y="1"/>
                    </a:moveTo>
                    <a:lnTo>
                      <a:pt x="0" y="663"/>
                    </a:lnTo>
                    <a:lnTo>
                      <a:pt x="15065" y="9314"/>
                    </a:lnTo>
                    <a:lnTo>
                      <a:pt x="16206" y="8629"/>
                    </a:lnTo>
                    <a:lnTo>
                      <a:pt x="116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32"/>
              <p:cNvSpPr/>
              <p:nvPr/>
            </p:nvSpPr>
            <p:spPr>
              <a:xfrm>
                <a:off x="5083925" y="1874000"/>
                <a:ext cx="313300" cy="554100"/>
              </a:xfrm>
              <a:custGeom>
                <a:avLst/>
                <a:gdLst/>
                <a:ahLst/>
                <a:cxnLst/>
                <a:rect l="l" t="t" r="r" b="b"/>
                <a:pathLst>
                  <a:path w="12532" h="22164" extrusionOk="0">
                    <a:moveTo>
                      <a:pt x="1" y="1"/>
                    </a:moveTo>
                    <a:lnTo>
                      <a:pt x="1" y="14928"/>
                    </a:lnTo>
                    <a:lnTo>
                      <a:pt x="12532" y="22164"/>
                    </a:lnTo>
                    <a:lnTo>
                      <a:pt x="12532" y="7213"/>
                    </a:lnTo>
                    <a:lnTo>
                      <a:pt x="1" y="1"/>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32"/>
              <p:cNvSpPr/>
              <p:nvPr/>
            </p:nvSpPr>
            <p:spPr>
              <a:xfrm>
                <a:off x="5078225" y="2203825"/>
                <a:ext cx="17700" cy="20000"/>
              </a:xfrm>
              <a:custGeom>
                <a:avLst/>
                <a:gdLst/>
                <a:ahLst/>
                <a:cxnLst/>
                <a:rect l="l" t="t" r="r" b="b"/>
                <a:pathLst>
                  <a:path w="708" h="800" extrusionOk="0">
                    <a:moveTo>
                      <a:pt x="0" y="1"/>
                    </a:moveTo>
                    <a:lnTo>
                      <a:pt x="0" y="389"/>
                    </a:lnTo>
                    <a:lnTo>
                      <a:pt x="708" y="800"/>
                    </a:lnTo>
                    <a:lnTo>
                      <a:pt x="708" y="412"/>
                    </a:lnTo>
                    <a:lnTo>
                      <a:pt x="0"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32"/>
              <p:cNvSpPr/>
              <p:nvPr/>
            </p:nvSpPr>
            <p:spPr>
              <a:xfrm>
                <a:off x="5078225" y="2166175"/>
                <a:ext cx="17700" cy="20000"/>
              </a:xfrm>
              <a:custGeom>
                <a:avLst/>
                <a:gdLst/>
                <a:ahLst/>
                <a:cxnLst/>
                <a:rect l="l" t="t" r="r" b="b"/>
                <a:pathLst>
                  <a:path w="708" h="800" extrusionOk="0">
                    <a:moveTo>
                      <a:pt x="0" y="0"/>
                    </a:moveTo>
                    <a:lnTo>
                      <a:pt x="0" y="388"/>
                    </a:lnTo>
                    <a:lnTo>
                      <a:pt x="708" y="799"/>
                    </a:lnTo>
                    <a:lnTo>
                      <a:pt x="708" y="411"/>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32"/>
              <p:cNvSpPr/>
              <p:nvPr/>
            </p:nvSpPr>
            <p:spPr>
              <a:xfrm>
                <a:off x="5078225" y="2128500"/>
                <a:ext cx="17700" cy="20000"/>
              </a:xfrm>
              <a:custGeom>
                <a:avLst/>
                <a:gdLst/>
                <a:ahLst/>
                <a:cxnLst/>
                <a:rect l="l" t="t" r="r" b="b"/>
                <a:pathLst>
                  <a:path w="708" h="800" extrusionOk="0">
                    <a:moveTo>
                      <a:pt x="0" y="1"/>
                    </a:moveTo>
                    <a:lnTo>
                      <a:pt x="0" y="389"/>
                    </a:lnTo>
                    <a:lnTo>
                      <a:pt x="708" y="800"/>
                    </a:lnTo>
                    <a:lnTo>
                      <a:pt x="708" y="412"/>
                    </a:lnTo>
                    <a:lnTo>
                      <a:pt x="0"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32"/>
              <p:cNvSpPr/>
              <p:nvPr/>
            </p:nvSpPr>
            <p:spPr>
              <a:xfrm>
                <a:off x="5078225" y="2090850"/>
                <a:ext cx="17700" cy="20550"/>
              </a:xfrm>
              <a:custGeom>
                <a:avLst/>
                <a:gdLst/>
                <a:ahLst/>
                <a:cxnLst/>
                <a:rect l="l" t="t" r="r" b="b"/>
                <a:pathLst>
                  <a:path w="708" h="822" extrusionOk="0">
                    <a:moveTo>
                      <a:pt x="0" y="0"/>
                    </a:moveTo>
                    <a:lnTo>
                      <a:pt x="0" y="388"/>
                    </a:lnTo>
                    <a:lnTo>
                      <a:pt x="708" y="822"/>
                    </a:lnTo>
                    <a:lnTo>
                      <a:pt x="708" y="411"/>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32"/>
              <p:cNvSpPr/>
              <p:nvPr/>
            </p:nvSpPr>
            <p:spPr>
              <a:xfrm>
                <a:off x="5078225" y="2053175"/>
                <a:ext cx="17700" cy="20575"/>
              </a:xfrm>
              <a:custGeom>
                <a:avLst/>
                <a:gdLst/>
                <a:ahLst/>
                <a:cxnLst/>
                <a:rect l="l" t="t" r="r" b="b"/>
                <a:pathLst>
                  <a:path w="708" h="823" extrusionOk="0">
                    <a:moveTo>
                      <a:pt x="0" y="1"/>
                    </a:moveTo>
                    <a:lnTo>
                      <a:pt x="0" y="412"/>
                    </a:lnTo>
                    <a:lnTo>
                      <a:pt x="708" y="823"/>
                    </a:lnTo>
                    <a:lnTo>
                      <a:pt x="708" y="412"/>
                    </a:lnTo>
                    <a:lnTo>
                      <a:pt x="0"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32"/>
              <p:cNvSpPr/>
              <p:nvPr/>
            </p:nvSpPr>
            <p:spPr>
              <a:xfrm>
                <a:off x="5078225" y="2015525"/>
                <a:ext cx="17700" cy="20575"/>
              </a:xfrm>
              <a:custGeom>
                <a:avLst/>
                <a:gdLst/>
                <a:ahLst/>
                <a:cxnLst/>
                <a:rect l="l" t="t" r="r" b="b"/>
                <a:pathLst>
                  <a:path w="708" h="823" extrusionOk="0">
                    <a:moveTo>
                      <a:pt x="0" y="0"/>
                    </a:moveTo>
                    <a:lnTo>
                      <a:pt x="0" y="411"/>
                    </a:lnTo>
                    <a:lnTo>
                      <a:pt x="708" y="822"/>
                    </a:lnTo>
                    <a:lnTo>
                      <a:pt x="708" y="411"/>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32"/>
              <p:cNvSpPr/>
              <p:nvPr/>
            </p:nvSpPr>
            <p:spPr>
              <a:xfrm>
                <a:off x="5078225" y="1977850"/>
                <a:ext cx="17700" cy="20575"/>
              </a:xfrm>
              <a:custGeom>
                <a:avLst/>
                <a:gdLst/>
                <a:ahLst/>
                <a:cxnLst/>
                <a:rect l="l" t="t" r="r" b="b"/>
                <a:pathLst>
                  <a:path w="708" h="823" extrusionOk="0">
                    <a:moveTo>
                      <a:pt x="0" y="1"/>
                    </a:moveTo>
                    <a:lnTo>
                      <a:pt x="0" y="412"/>
                    </a:lnTo>
                    <a:lnTo>
                      <a:pt x="708" y="823"/>
                    </a:lnTo>
                    <a:lnTo>
                      <a:pt x="708" y="412"/>
                    </a:lnTo>
                    <a:lnTo>
                      <a:pt x="0"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32"/>
              <p:cNvSpPr/>
              <p:nvPr/>
            </p:nvSpPr>
            <p:spPr>
              <a:xfrm>
                <a:off x="5078225" y="1940200"/>
                <a:ext cx="17700" cy="20575"/>
              </a:xfrm>
              <a:custGeom>
                <a:avLst/>
                <a:gdLst/>
                <a:ahLst/>
                <a:cxnLst/>
                <a:rect l="l" t="t" r="r" b="b"/>
                <a:pathLst>
                  <a:path w="708" h="823" extrusionOk="0">
                    <a:moveTo>
                      <a:pt x="0" y="0"/>
                    </a:moveTo>
                    <a:lnTo>
                      <a:pt x="0" y="411"/>
                    </a:lnTo>
                    <a:lnTo>
                      <a:pt x="708" y="822"/>
                    </a:lnTo>
                    <a:lnTo>
                      <a:pt x="708" y="411"/>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32"/>
              <p:cNvSpPr/>
              <p:nvPr/>
            </p:nvSpPr>
            <p:spPr>
              <a:xfrm>
                <a:off x="5511325" y="3113425"/>
                <a:ext cx="231700" cy="133550"/>
              </a:xfrm>
              <a:custGeom>
                <a:avLst/>
                <a:gdLst/>
                <a:ahLst/>
                <a:cxnLst/>
                <a:rect l="l" t="t" r="r" b="b"/>
                <a:pathLst>
                  <a:path w="9268" h="5342" extrusionOk="0">
                    <a:moveTo>
                      <a:pt x="4703" y="0"/>
                    </a:moveTo>
                    <a:lnTo>
                      <a:pt x="1" y="2716"/>
                    </a:lnTo>
                    <a:lnTo>
                      <a:pt x="4543" y="5341"/>
                    </a:lnTo>
                    <a:lnTo>
                      <a:pt x="9268" y="2648"/>
                    </a:lnTo>
                    <a:lnTo>
                      <a:pt x="470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32"/>
              <p:cNvSpPr/>
              <p:nvPr/>
            </p:nvSpPr>
            <p:spPr>
              <a:xfrm>
                <a:off x="5624875" y="3179600"/>
                <a:ext cx="118150" cy="199750"/>
              </a:xfrm>
              <a:custGeom>
                <a:avLst/>
                <a:gdLst/>
                <a:ahLst/>
                <a:cxnLst/>
                <a:rect l="l" t="t" r="r" b="b"/>
                <a:pathLst>
                  <a:path w="4726" h="7990" extrusionOk="0">
                    <a:moveTo>
                      <a:pt x="4726" y="1"/>
                    </a:moveTo>
                    <a:lnTo>
                      <a:pt x="1" y="2694"/>
                    </a:lnTo>
                    <a:lnTo>
                      <a:pt x="1" y="7990"/>
                    </a:lnTo>
                    <a:lnTo>
                      <a:pt x="4726" y="5274"/>
                    </a:lnTo>
                    <a:lnTo>
                      <a:pt x="4726" y="1"/>
                    </a:lnTo>
                    <a:close/>
                  </a:path>
                </a:pathLst>
              </a:custGeom>
              <a:solidFill>
                <a:srgbClr val="A7BC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32"/>
              <p:cNvSpPr/>
              <p:nvPr/>
            </p:nvSpPr>
            <p:spPr>
              <a:xfrm>
                <a:off x="5122725" y="2107350"/>
                <a:ext cx="241400" cy="162175"/>
              </a:xfrm>
              <a:custGeom>
                <a:avLst/>
                <a:gdLst/>
                <a:ahLst/>
                <a:cxnLst/>
                <a:rect l="l" t="t" r="r" b="b"/>
                <a:pathLst>
                  <a:path w="9656" h="6487" extrusionOk="0">
                    <a:moveTo>
                      <a:pt x="484" y="0"/>
                    </a:moveTo>
                    <a:cubicBezTo>
                      <a:pt x="197" y="0"/>
                      <a:pt x="1" y="228"/>
                      <a:pt x="1" y="618"/>
                    </a:cubicBezTo>
                    <a:cubicBezTo>
                      <a:pt x="1" y="1166"/>
                      <a:pt x="389" y="1828"/>
                      <a:pt x="868" y="2102"/>
                    </a:cubicBezTo>
                    <a:cubicBezTo>
                      <a:pt x="1000" y="2190"/>
                      <a:pt x="1122" y="2231"/>
                      <a:pt x="1235" y="2231"/>
                    </a:cubicBezTo>
                    <a:cubicBezTo>
                      <a:pt x="1298" y="2231"/>
                      <a:pt x="1358" y="2218"/>
                      <a:pt x="1416" y="2193"/>
                    </a:cubicBezTo>
                    <a:lnTo>
                      <a:pt x="3356" y="4750"/>
                    </a:lnTo>
                    <a:cubicBezTo>
                      <a:pt x="3356" y="4796"/>
                      <a:pt x="3356" y="4841"/>
                      <a:pt x="3356" y="4887"/>
                    </a:cubicBezTo>
                    <a:cubicBezTo>
                      <a:pt x="3356" y="5435"/>
                      <a:pt x="3721" y="6097"/>
                      <a:pt x="4200" y="6370"/>
                    </a:cubicBezTo>
                    <a:cubicBezTo>
                      <a:pt x="4338" y="6449"/>
                      <a:pt x="4469" y="6487"/>
                      <a:pt x="4585" y="6487"/>
                    </a:cubicBezTo>
                    <a:cubicBezTo>
                      <a:pt x="4871" y="6487"/>
                      <a:pt x="5068" y="6258"/>
                      <a:pt x="5068" y="5868"/>
                    </a:cubicBezTo>
                    <a:cubicBezTo>
                      <a:pt x="5068" y="5640"/>
                      <a:pt x="4999" y="5412"/>
                      <a:pt x="4885" y="5161"/>
                    </a:cubicBezTo>
                    <a:lnTo>
                      <a:pt x="8400" y="1851"/>
                    </a:lnTo>
                    <a:cubicBezTo>
                      <a:pt x="8514" y="1965"/>
                      <a:pt x="8651" y="2079"/>
                      <a:pt x="8788" y="2171"/>
                    </a:cubicBezTo>
                    <a:cubicBezTo>
                      <a:pt x="8926" y="2249"/>
                      <a:pt x="9057" y="2287"/>
                      <a:pt x="9172" y="2287"/>
                    </a:cubicBezTo>
                    <a:cubicBezTo>
                      <a:pt x="9459" y="2287"/>
                      <a:pt x="9656" y="2059"/>
                      <a:pt x="9656" y="1668"/>
                    </a:cubicBezTo>
                    <a:cubicBezTo>
                      <a:pt x="9656" y="1121"/>
                      <a:pt x="9268" y="459"/>
                      <a:pt x="8788" y="185"/>
                    </a:cubicBezTo>
                    <a:cubicBezTo>
                      <a:pt x="8650" y="106"/>
                      <a:pt x="8520" y="69"/>
                      <a:pt x="8404" y="69"/>
                    </a:cubicBezTo>
                    <a:cubicBezTo>
                      <a:pt x="8118" y="69"/>
                      <a:pt x="7921" y="297"/>
                      <a:pt x="7921" y="687"/>
                    </a:cubicBezTo>
                    <a:cubicBezTo>
                      <a:pt x="7921" y="938"/>
                      <a:pt x="8012" y="1212"/>
                      <a:pt x="8149" y="1486"/>
                    </a:cubicBezTo>
                    <a:lnTo>
                      <a:pt x="4657" y="4796"/>
                    </a:lnTo>
                    <a:cubicBezTo>
                      <a:pt x="4543" y="4613"/>
                      <a:pt x="4383" y="4476"/>
                      <a:pt x="4223" y="4385"/>
                    </a:cubicBezTo>
                    <a:cubicBezTo>
                      <a:pt x="4081" y="4307"/>
                      <a:pt x="3946" y="4266"/>
                      <a:pt x="3826" y="4266"/>
                    </a:cubicBezTo>
                    <a:cubicBezTo>
                      <a:pt x="3735" y="4266"/>
                      <a:pt x="3653" y="4290"/>
                      <a:pt x="3584" y="4339"/>
                    </a:cubicBezTo>
                    <a:lnTo>
                      <a:pt x="1690" y="1851"/>
                    </a:lnTo>
                    <a:cubicBezTo>
                      <a:pt x="1713" y="1783"/>
                      <a:pt x="1713" y="1714"/>
                      <a:pt x="1713" y="1623"/>
                    </a:cubicBezTo>
                    <a:cubicBezTo>
                      <a:pt x="1735" y="1075"/>
                      <a:pt x="1347" y="390"/>
                      <a:pt x="868" y="116"/>
                    </a:cubicBezTo>
                    <a:cubicBezTo>
                      <a:pt x="730" y="38"/>
                      <a:pt x="600" y="0"/>
                      <a:pt x="484" y="0"/>
                    </a:cubicBezTo>
                    <a:close/>
                  </a:path>
                </a:pathLst>
              </a:custGeom>
              <a:solidFill>
                <a:srgbClr val="D665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32"/>
              <p:cNvSpPr/>
              <p:nvPr/>
            </p:nvSpPr>
            <p:spPr>
              <a:xfrm>
                <a:off x="5178650" y="3121400"/>
                <a:ext cx="152375" cy="103325"/>
              </a:xfrm>
              <a:custGeom>
                <a:avLst/>
                <a:gdLst/>
                <a:ahLst/>
                <a:cxnLst/>
                <a:rect l="l" t="t" r="r" b="b"/>
                <a:pathLst>
                  <a:path w="6095" h="4133" extrusionOk="0">
                    <a:moveTo>
                      <a:pt x="1" y="1"/>
                    </a:moveTo>
                    <a:lnTo>
                      <a:pt x="1" y="594"/>
                    </a:lnTo>
                    <a:lnTo>
                      <a:pt x="6095" y="4132"/>
                    </a:lnTo>
                    <a:lnTo>
                      <a:pt x="6095" y="3539"/>
                    </a:lnTo>
                    <a:lnTo>
                      <a:pt x="1" y="1"/>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32"/>
              <p:cNvSpPr/>
              <p:nvPr/>
            </p:nvSpPr>
            <p:spPr>
              <a:xfrm>
                <a:off x="5002900" y="3019825"/>
                <a:ext cx="152950" cy="103325"/>
              </a:xfrm>
              <a:custGeom>
                <a:avLst/>
                <a:gdLst/>
                <a:ahLst/>
                <a:cxnLst/>
                <a:rect l="l" t="t" r="r" b="b"/>
                <a:pathLst>
                  <a:path w="6118" h="4133" extrusionOk="0">
                    <a:moveTo>
                      <a:pt x="0" y="1"/>
                    </a:moveTo>
                    <a:lnTo>
                      <a:pt x="0" y="594"/>
                    </a:lnTo>
                    <a:lnTo>
                      <a:pt x="6117" y="4132"/>
                    </a:lnTo>
                    <a:lnTo>
                      <a:pt x="6117" y="3539"/>
                    </a:lnTo>
                    <a:lnTo>
                      <a:pt x="0" y="1"/>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32"/>
              <p:cNvSpPr/>
              <p:nvPr/>
            </p:nvSpPr>
            <p:spPr>
              <a:xfrm>
                <a:off x="5002900" y="3044950"/>
                <a:ext cx="152950" cy="103300"/>
              </a:xfrm>
              <a:custGeom>
                <a:avLst/>
                <a:gdLst/>
                <a:ahLst/>
                <a:cxnLst/>
                <a:rect l="l" t="t" r="r" b="b"/>
                <a:pathLst>
                  <a:path w="6118" h="4132" extrusionOk="0">
                    <a:moveTo>
                      <a:pt x="0" y="0"/>
                    </a:moveTo>
                    <a:lnTo>
                      <a:pt x="0" y="594"/>
                    </a:lnTo>
                    <a:lnTo>
                      <a:pt x="6117" y="4131"/>
                    </a:lnTo>
                    <a:lnTo>
                      <a:pt x="6117" y="3538"/>
                    </a:lnTo>
                    <a:lnTo>
                      <a:pt x="0" y="0"/>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32"/>
              <p:cNvSpPr/>
              <p:nvPr/>
            </p:nvSpPr>
            <p:spPr>
              <a:xfrm>
                <a:off x="4827700" y="2918250"/>
                <a:ext cx="152400" cy="103325"/>
              </a:xfrm>
              <a:custGeom>
                <a:avLst/>
                <a:gdLst/>
                <a:ahLst/>
                <a:cxnLst/>
                <a:rect l="l" t="t" r="r" b="b"/>
                <a:pathLst>
                  <a:path w="6096" h="4133" extrusionOk="0">
                    <a:moveTo>
                      <a:pt x="1" y="1"/>
                    </a:moveTo>
                    <a:lnTo>
                      <a:pt x="1" y="594"/>
                    </a:lnTo>
                    <a:lnTo>
                      <a:pt x="6095" y="4132"/>
                    </a:lnTo>
                    <a:lnTo>
                      <a:pt x="6095" y="3539"/>
                    </a:lnTo>
                    <a:lnTo>
                      <a:pt x="1" y="1"/>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32"/>
              <p:cNvSpPr/>
              <p:nvPr/>
            </p:nvSpPr>
            <p:spPr>
              <a:xfrm>
                <a:off x="4827700" y="2943375"/>
                <a:ext cx="152400" cy="103300"/>
              </a:xfrm>
              <a:custGeom>
                <a:avLst/>
                <a:gdLst/>
                <a:ahLst/>
                <a:cxnLst/>
                <a:rect l="l" t="t" r="r" b="b"/>
                <a:pathLst>
                  <a:path w="6096" h="4132" extrusionOk="0">
                    <a:moveTo>
                      <a:pt x="1" y="0"/>
                    </a:moveTo>
                    <a:lnTo>
                      <a:pt x="1" y="594"/>
                    </a:lnTo>
                    <a:lnTo>
                      <a:pt x="6095" y="4132"/>
                    </a:lnTo>
                    <a:lnTo>
                      <a:pt x="6095" y="3538"/>
                    </a:lnTo>
                    <a:lnTo>
                      <a:pt x="1" y="0"/>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32"/>
              <p:cNvSpPr/>
              <p:nvPr/>
            </p:nvSpPr>
            <p:spPr>
              <a:xfrm>
                <a:off x="4651950" y="2816675"/>
                <a:ext cx="152400" cy="103325"/>
              </a:xfrm>
              <a:custGeom>
                <a:avLst/>
                <a:gdLst/>
                <a:ahLst/>
                <a:cxnLst/>
                <a:rect l="l" t="t" r="r" b="b"/>
                <a:pathLst>
                  <a:path w="6096" h="4133" extrusionOk="0">
                    <a:moveTo>
                      <a:pt x="1" y="1"/>
                    </a:moveTo>
                    <a:lnTo>
                      <a:pt x="1" y="594"/>
                    </a:lnTo>
                    <a:lnTo>
                      <a:pt x="6095" y="4132"/>
                    </a:lnTo>
                    <a:lnTo>
                      <a:pt x="6095" y="3539"/>
                    </a:lnTo>
                    <a:lnTo>
                      <a:pt x="1" y="1"/>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32"/>
              <p:cNvSpPr/>
              <p:nvPr/>
            </p:nvSpPr>
            <p:spPr>
              <a:xfrm>
                <a:off x="4651950" y="2841800"/>
                <a:ext cx="152400" cy="103300"/>
              </a:xfrm>
              <a:custGeom>
                <a:avLst/>
                <a:gdLst/>
                <a:ahLst/>
                <a:cxnLst/>
                <a:rect l="l" t="t" r="r" b="b"/>
                <a:pathLst>
                  <a:path w="6096" h="4132" extrusionOk="0">
                    <a:moveTo>
                      <a:pt x="1" y="0"/>
                    </a:moveTo>
                    <a:lnTo>
                      <a:pt x="1" y="594"/>
                    </a:lnTo>
                    <a:lnTo>
                      <a:pt x="6095" y="4132"/>
                    </a:lnTo>
                    <a:lnTo>
                      <a:pt x="6095" y="3538"/>
                    </a:lnTo>
                    <a:lnTo>
                      <a:pt x="1" y="0"/>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32"/>
              <p:cNvSpPr/>
              <p:nvPr/>
            </p:nvSpPr>
            <p:spPr>
              <a:xfrm>
                <a:off x="4609150" y="2221525"/>
                <a:ext cx="721875" cy="950700"/>
              </a:xfrm>
              <a:custGeom>
                <a:avLst/>
                <a:gdLst/>
                <a:ahLst/>
                <a:cxnLst/>
                <a:rect l="l" t="t" r="r" b="b"/>
                <a:pathLst>
                  <a:path w="28875" h="38028" extrusionOk="0">
                    <a:moveTo>
                      <a:pt x="1" y="0"/>
                    </a:moveTo>
                    <a:lnTo>
                      <a:pt x="1" y="21205"/>
                    </a:lnTo>
                    <a:lnTo>
                      <a:pt x="28875" y="38027"/>
                    </a:lnTo>
                    <a:lnTo>
                      <a:pt x="28875" y="16754"/>
                    </a:lnTo>
                    <a:lnTo>
                      <a:pt x="1" y="0"/>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32"/>
              <p:cNvSpPr/>
              <p:nvPr/>
            </p:nvSpPr>
            <p:spPr>
              <a:xfrm>
                <a:off x="4626850" y="2721975"/>
                <a:ext cx="681350" cy="402875"/>
              </a:xfrm>
              <a:custGeom>
                <a:avLst/>
                <a:gdLst/>
                <a:ahLst/>
                <a:cxnLst/>
                <a:rect l="l" t="t" r="r" b="b"/>
                <a:pathLst>
                  <a:path w="27254" h="16115" extrusionOk="0">
                    <a:moveTo>
                      <a:pt x="0" y="0"/>
                    </a:moveTo>
                    <a:lnTo>
                      <a:pt x="0" y="251"/>
                    </a:lnTo>
                    <a:lnTo>
                      <a:pt x="27254" y="16115"/>
                    </a:lnTo>
                    <a:lnTo>
                      <a:pt x="27254" y="15864"/>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32"/>
              <p:cNvSpPr/>
              <p:nvPr/>
            </p:nvSpPr>
            <p:spPr>
              <a:xfrm>
                <a:off x="4626850" y="2659775"/>
                <a:ext cx="681350" cy="402875"/>
              </a:xfrm>
              <a:custGeom>
                <a:avLst/>
                <a:gdLst/>
                <a:ahLst/>
                <a:cxnLst/>
                <a:rect l="l" t="t" r="r" b="b"/>
                <a:pathLst>
                  <a:path w="27254" h="16115" extrusionOk="0">
                    <a:moveTo>
                      <a:pt x="0" y="0"/>
                    </a:moveTo>
                    <a:lnTo>
                      <a:pt x="0" y="251"/>
                    </a:lnTo>
                    <a:lnTo>
                      <a:pt x="27254" y="16115"/>
                    </a:lnTo>
                    <a:lnTo>
                      <a:pt x="27254" y="15864"/>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32"/>
              <p:cNvSpPr/>
              <p:nvPr/>
            </p:nvSpPr>
            <p:spPr>
              <a:xfrm>
                <a:off x="4626850" y="2597575"/>
                <a:ext cx="681350" cy="402875"/>
              </a:xfrm>
              <a:custGeom>
                <a:avLst/>
                <a:gdLst/>
                <a:ahLst/>
                <a:cxnLst/>
                <a:rect l="l" t="t" r="r" b="b"/>
                <a:pathLst>
                  <a:path w="27254" h="16115" extrusionOk="0">
                    <a:moveTo>
                      <a:pt x="0" y="0"/>
                    </a:moveTo>
                    <a:lnTo>
                      <a:pt x="0" y="251"/>
                    </a:lnTo>
                    <a:lnTo>
                      <a:pt x="27254" y="16115"/>
                    </a:lnTo>
                    <a:lnTo>
                      <a:pt x="27254" y="15886"/>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32"/>
              <p:cNvSpPr/>
              <p:nvPr/>
            </p:nvSpPr>
            <p:spPr>
              <a:xfrm>
                <a:off x="4626850" y="2535925"/>
                <a:ext cx="681350" cy="402325"/>
              </a:xfrm>
              <a:custGeom>
                <a:avLst/>
                <a:gdLst/>
                <a:ahLst/>
                <a:cxnLst/>
                <a:rect l="l" t="t" r="r" b="b"/>
                <a:pathLst>
                  <a:path w="27254" h="16093" extrusionOk="0">
                    <a:moveTo>
                      <a:pt x="0" y="1"/>
                    </a:moveTo>
                    <a:lnTo>
                      <a:pt x="0" y="229"/>
                    </a:lnTo>
                    <a:lnTo>
                      <a:pt x="27254" y="16093"/>
                    </a:lnTo>
                    <a:lnTo>
                      <a:pt x="27254" y="15865"/>
                    </a:lnTo>
                    <a:lnTo>
                      <a:pt x="0"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32"/>
              <p:cNvSpPr/>
              <p:nvPr/>
            </p:nvSpPr>
            <p:spPr>
              <a:xfrm>
                <a:off x="4626850" y="2473750"/>
                <a:ext cx="681350" cy="402300"/>
              </a:xfrm>
              <a:custGeom>
                <a:avLst/>
                <a:gdLst/>
                <a:ahLst/>
                <a:cxnLst/>
                <a:rect l="l" t="t" r="r" b="b"/>
                <a:pathLst>
                  <a:path w="27254" h="16092" extrusionOk="0">
                    <a:moveTo>
                      <a:pt x="0" y="0"/>
                    </a:moveTo>
                    <a:lnTo>
                      <a:pt x="0" y="228"/>
                    </a:lnTo>
                    <a:lnTo>
                      <a:pt x="27254" y="16092"/>
                    </a:lnTo>
                    <a:lnTo>
                      <a:pt x="27254" y="15864"/>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32"/>
              <p:cNvSpPr/>
              <p:nvPr/>
            </p:nvSpPr>
            <p:spPr>
              <a:xfrm>
                <a:off x="4626850" y="2411550"/>
                <a:ext cx="681350" cy="402300"/>
              </a:xfrm>
              <a:custGeom>
                <a:avLst/>
                <a:gdLst/>
                <a:ahLst/>
                <a:cxnLst/>
                <a:rect l="l" t="t" r="r" b="b"/>
                <a:pathLst>
                  <a:path w="27254" h="16092" extrusionOk="0">
                    <a:moveTo>
                      <a:pt x="0" y="0"/>
                    </a:moveTo>
                    <a:lnTo>
                      <a:pt x="0" y="228"/>
                    </a:lnTo>
                    <a:lnTo>
                      <a:pt x="27254" y="16092"/>
                    </a:lnTo>
                    <a:lnTo>
                      <a:pt x="27254" y="15864"/>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32"/>
              <p:cNvSpPr/>
              <p:nvPr/>
            </p:nvSpPr>
            <p:spPr>
              <a:xfrm>
                <a:off x="4626850" y="2349350"/>
                <a:ext cx="681350" cy="402300"/>
              </a:xfrm>
              <a:custGeom>
                <a:avLst/>
                <a:gdLst/>
                <a:ahLst/>
                <a:cxnLst/>
                <a:rect l="l" t="t" r="r" b="b"/>
                <a:pathLst>
                  <a:path w="27254" h="16092" extrusionOk="0">
                    <a:moveTo>
                      <a:pt x="0" y="0"/>
                    </a:moveTo>
                    <a:lnTo>
                      <a:pt x="0" y="228"/>
                    </a:lnTo>
                    <a:lnTo>
                      <a:pt x="27254" y="16092"/>
                    </a:lnTo>
                    <a:lnTo>
                      <a:pt x="27254" y="15864"/>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32"/>
              <p:cNvSpPr/>
              <p:nvPr/>
            </p:nvSpPr>
            <p:spPr>
              <a:xfrm>
                <a:off x="4692475" y="2328800"/>
                <a:ext cx="5150" cy="434850"/>
              </a:xfrm>
              <a:custGeom>
                <a:avLst/>
                <a:gdLst/>
                <a:ahLst/>
                <a:cxnLst/>
                <a:rect l="l" t="t" r="r" b="b"/>
                <a:pathLst>
                  <a:path w="206" h="17394" extrusionOk="0">
                    <a:moveTo>
                      <a:pt x="0" y="0"/>
                    </a:moveTo>
                    <a:lnTo>
                      <a:pt x="0" y="17256"/>
                    </a:lnTo>
                    <a:lnTo>
                      <a:pt x="206" y="17393"/>
                    </a:lnTo>
                    <a:lnTo>
                      <a:pt x="206" y="115"/>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32"/>
              <p:cNvSpPr/>
              <p:nvPr/>
            </p:nvSpPr>
            <p:spPr>
              <a:xfrm>
                <a:off x="4758100" y="2367025"/>
                <a:ext cx="5150" cy="434850"/>
              </a:xfrm>
              <a:custGeom>
                <a:avLst/>
                <a:gdLst/>
                <a:ahLst/>
                <a:cxnLst/>
                <a:rect l="l" t="t" r="r" b="b"/>
                <a:pathLst>
                  <a:path w="206" h="17394" extrusionOk="0">
                    <a:moveTo>
                      <a:pt x="0" y="1"/>
                    </a:moveTo>
                    <a:lnTo>
                      <a:pt x="0" y="17257"/>
                    </a:lnTo>
                    <a:lnTo>
                      <a:pt x="206" y="17394"/>
                    </a:lnTo>
                    <a:lnTo>
                      <a:pt x="206" y="115"/>
                    </a:lnTo>
                    <a:lnTo>
                      <a:pt x="0"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32"/>
              <p:cNvSpPr/>
              <p:nvPr/>
            </p:nvSpPr>
            <p:spPr>
              <a:xfrm>
                <a:off x="4823150" y="2405250"/>
                <a:ext cx="5725" cy="434850"/>
              </a:xfrm>
              <a:custGeom>
                <a:avLst/>
                <a:gdLst/>
                <a:ahLst/>
                <a:cxnLst/>
                <a:rect l="l" t="t" r="r" b="b"/>
                <a:pathLst>
                  <a:path w="229" h="17394" extrusionOk="0">
                    <a:moveTo>
                      <a:pt x="0" y="1"/>
                    </a:moveTo>
                    <a:lnTo>
                      <a:pt x="0" y="17280"/>
                    </a:lnTo>
                    <a:lnTo>
                      <a:pt x="229" y="17394"/>
                    </a:lnTo>
                    <a:lnTo>
                      <a:pt x="229" y="138"/>
                    </a:lnTo>
                    <a:lnTo>
                      <a:pt x="0"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32"/>
              <p:cNvSpPr/>
              <p:nvPr/>
            </p:nvSpPr>
            <p:spPr>
              <a:xfrm>
                <a:off x="4888775" y="2443500"/>
                <a:ext cx="5725" cy="434850"/>
              </a:xfrm>
              <a:custGeom>
                <a:avLst/>
                <a:gdLst/>
                <a:ahLst/>
                <a:cxnLst/>
                <a:rect l="l" t="t" r="r" b="b"/>
                <a:pathLst>
                  <a:path w="229" h="17394" extrusionOk="0">
                    <a:moveTo>
                      <a:pt x="0" y="0"/>
                    </a:moveTo>
                    <a:lnTo>
                      <a:pt x="0" y="17279"/>
                    </a:lnTo>
                    <a:lnTo>
                      <a:pt x="229" y="17393"/>
                    </a:lnTo>
                    <a:lnTo>
                      <a:pt x="229" y="137"/>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32"/>
              <p:cNvSpPr/>
              <p:nvPr/>
            </p:nvSpPr>
            <p:spPr>
              <a:xfrm>
                <a:off x="4954400" y="2481725"/>
                <a:ext cx="5725" cy="434850"/>
              </a:xfrm>
              <a:custGeom>
                <a:avLst/>
                <a:gdLst/>
                <a:ahLst/>
                <a:cxnLst/>
                <a:rect l="l" t="t" r="r" b="b"/>
                <a:pathLst>
                  <a:path w="229" h="17394" extrusionOk="0">
                    <a:moveTo>
                      <a:pt x="0" y="1"/>
                    </a:moveTo>
                    <a:lnTo>
                      <a:pt x="0" y="17279"/>
                    </a:lnTo>
                    <a:lnTo>
                      <a:pt x="228" y="17393"/>
                    </a:lnTo>
                    <a:lnTo>
                      <a:pt x="228" y="138"/>
                    </a:lnTo>
                    <a:lnTo>
                      <a:pt x="0"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32"/>
              <p:cNvSpPr/>
              <p:nvPr/>
            </p:nvSpPr>
            <p:spPr>
              <a:xfrm>
                <a:off x="5020025" y="2519950"/>
                <a:ext cx="5150" cy="434850"/>
              </a:xfrm>
              <a:custGeom>
                <a:avLst/>
                <a:gdLst/>
                <a:ahLst/>
                <a:cxnLst/>
                <a:rect l="l" t="t" r="r" b="b"/>
                <a:pathLst>
                  <a:path w="206" h="17394" extrusionOk="0">
                    <a:moveTo>
                      <a:pt x="0" y="1"/>
                    </a:moveTo>
                    <a:lnTo>
                      <a:pt x="0" y="17280"/>
                    </a:lnTo>
                    <a:lnTo>
                      <a:pt x="205" y="17394"/>
                    </a:lnTo>
                    <a:lnTo>
                      <a:pt x="205" y="138"/>
                    </a:lnTo>
                    <a:lnTo>
                      <a:pt x="0"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32"/>
              <p:cNvSpPr/>
              <p:nvPr/>
            </p:nvSpPr>
            <p:spPr>
              <a:xfrm>
                <a:off x="5085625" y="2558200"/>
                <a:ext cx="5175" cy="434825"/>
              </a:xfrm>
              <a:custGeom>
                <a:avLst/>
                <a:gdLst/>
                <a:ahLst/>
                <a:cxnLst/>
                <a:rect l="l" t="t" r="r" b="b"/>
                <a:pathLst>
                  <a:path w="207" h="17393" extrusionOk="0">
                    <a:moveTo>
                      <a:pt x="1" y="0"/>
                    </a:moveTo>
                    <a:lnTo>
                      <a:pt x="1" y="17279"/>
                    </a:lnTo>
                    <a:lnTo>
                      <a:pt x="206" y="17393"/>
                    </a:lnTo>
                    <a:lnTo>
                      <a:pt x="206" y="137"/>
                    </a:lnTo>
                    <a:lnTo>
                      <a:pt x="1"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32"/>
              <p:cNvSpPr/>
              <p:nvPr/>
            </p:nvSpPr>
            <p:spPr>
              <a:xfrm>
                <a:off x="5151250" y="2597000"/>
                <a:ext cx="5175" cy="434275"/>
              </a:xfrm>
              <a:custGeom>
                <a:avLst/>
                <a:gdLst/>
                <a:ahLst/>
                <a:cxnLst/>
                <a:rect l="l" t="t" r="r" b="b"/>
                <a:pathLst>
                  <a:path w="207" h="17371" extrusionOk="0">
                    <a:moveTo>
                      <a:pt x="1" y="0"/>
                    </a:moveTo>
                    <a:lnTo>
                      <a:pt x="1" y="17256"/>
                    </a:lnTo>
                    <a:lnTo>
                      <a:pt x="206" y="17370"/>
                    </a:lnTo>
                    <a:lnTo>
                      <a:pt x="206" y="114"/>
                    </a:lnTo>
                    <a:lnTo>
                      <a:pt x="1"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32"/>
              <p:cNvSpPr/>
              <p:nvPr/>
            </p:nvSpPr>
            <p:spPr>
              <a:xfrm>
                <a:off x="5216875" y="2635225"/>
                <a:ext cx="5175" cy="434850"/>
              </a:xfrm>
              <a:custGeom>
                <a:avLst/>
                <a:gdLst/>
                <a:ahLst/>
                <a:cxnLst/>
                <a:rect l="l" t="t" r="r" b="b"/>
                <a:pathLst>
                  <a:path w="207" h="17394" extrusionOk="0">
                    <a:moveTo>
                      <a:pt x="1" y="1"/>
                    </a:moveTo>
                    <a:lnTo>
                      <a:pt x="1" y="17256"/>
                    </a:lnTo>
                    <a:lnTo>
                      <a:pt x="206" y="17393"/>
                    </a:lnTo>
                    <a:lnTo>
                      <a:pt x="206" y="115"/>
                    </a:lnTo>
                    <a:lnTo>
                      <a:pt x="1"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32"/>
              <p:cNvSpPr/>
              <p:nvPr/>
            </p:nvSpPr>
            <p:spPr>
              <a:xfrm>
                <a:off x="5281925" y="2673450"/>
                <a:ext cx="5750" cy="434850"/>
              </a:xfrm>
              <a:custGeom>
                <a:avLst/>
                <a:gdLst/>
                <a:ahLst/>
                <a:cxnLst/>
                <a:rect l="l" t="t" r="r" b="b"/>
                <a:pathLst>
                  <a:path w="230" h="17394" extrusionOk="0">
                    <a:moveTo>
                      <a:pt x="1" y="1"/>
                    </a:moveTo>
                    <a:lnTo>
                      <a:pt x="1" y="17257"/>
                    </a:lnTo>
                    <a:lnTo>
                      <a:pt x="229" y="17394"/>
                    </a:lnTo>
                    <a:lnTo>
                      <a:pt x="229" y="115"/>
                    </a:lnTo>
                    <a:lnTo>
                      <a:pt x="1"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32"/>
              <p:cNvSpPr/>
              <p:nvPr/>
            </p:nvSpPr>
            <p:spPr>
              <a:xfrm>
                <a:off x="4747250" y="2660950"/>
                <a:ext cx="26850" cy="34175"/>
              </a:xfrm>
              <a:custGeom>
                <a:avLst/>
                <a:gdLst/>
                <a:ahLst/>
                <a:cxnLst/>
                <a:rect l="l" t="t" r="r" b="b"/>
                <a:pathLst>
                  <a:path w="1074" h="1367" extrusionOk="0">
                    <a:moveTo>
                      <a:pt x="305" y="1"/>
                    </a:moveTo>
                    <a:cubicBezTo>
                      <a:pt x="130" y="1"/>
                      <a:pt x="1" y="141"/>
                      <a:pt x="1" y="387"/>
                    </a:cubicBezTo>
                    <a:cubicBezTo>
                      <a:pt x="1" y="729"/>
                      <a:pt x="229" y="1140"/>
                      <a:pt x="526" y="1300"/>
                    </a:cubicBezTo>
                    <a:cubicBezTo>
                      <a:pt x="610" y="1345"/>
                      <a:pt x="691" y="1367"/>
                      <a:pt x="763" y="1367"/>
                    </a:cubicBezTo>
                    <a:cubicBezTo>
                      <a:pt x="945" y="1367"/>
                      <a:pt x="1073" y="1232"/>
                      <a:pt x="1073" y="1003"/>
                    </a:cubicBezTo>
                    <a:cubicBezTo>
                      <a:pt x="1073" y="661"/>
                      <a:pt x="822" y="250"/>
                      <a:pt x="526" y="67"/>
                    </a:cubicBezTo>
                    <a:cubicBezTo>
                      <a:pt x="448" y="22"/>
                      <a:pt x="373" y="1"/>
                      <a:pt x="305" y="1"/>
                    </a:cubicBezTo>
                    <a:close/>
                  </a:path>
                </a:pathLst>
              </a:custGeom>
              <a:solidFill>
                <a:srgbClr val="ED55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32"/>
              <p:cNvSpPr/>
              <p:nvPr/>
            </p:nvSpPr>
            <p:spPr>
              <a:xfrm>
                <a:off x="4747250" y="2597825"/>
                <a:ext cx="26850" cy="34325"/>
              </a:xfrm>
              <a:custGeom>
                <a:avLst/>
                <a:gdLst/>
                <a:ahLst/>
                <a:cxnLst/>
                <a:rect l="l" t="t" r="r" b="b"/>
                <a:pathLst>
                  <a:path w="1074" h="1373" extrusionOk="0">
                    <a:moveTo>
                      <a:pt x="290" y="0"/>
                    </a:moveTo>
                    <a:cubicBezTo>
                      <a:pt x="123" y="0"/>
                      <a:pt x="1" y="139"/>
                      <a:pt x="1" y="378"/>
                    </a:cubicBezTo>
                    <a:cubicBezTo>
                      <a:pt x="1" y="721"/>
                      <a:pt x="229" y="1131"/>
                      <a:pt x="526" y="1291"/>
                    </a:cubicBezTo>
                    <a:cubicBezTo>
                      <a:pt x="615" y="1346"/>
                      <a:pt x="701" y="1372"/>
                      <a:pt x="776" y="1372"/>
                    </a:cubicBezTo>
                    <a:cubicBezTo>
                      <a:pt x="951" y="1372"/>
                      <a:pt x="1073" y="1233"/>
                      <a:pt x="1073" y="994"/>
                    </a:cubicBezTo>
                    <a:cubicBezTo>
                      <a:pt x="1073" y="652"/>
                      <a:pt x="822" y="241"/>
                      <a:pt x="526" y="81"/>
                    </a:cubicBezTo>
                    <a:cubicBezTo>
                      <a:pt x="443" y="26"/>
                      <a:pt x="362" y="0"/>
                      <a:pt x="290" y="0"/>
                    </a:cubicBezTo>
                    <a:close/>
                  </a:path>
                </a:pathLst>
              </a:custGeom>
              <a:solidFill>
                <a:srgbClr val="F9AE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32"/>
              <p:cNvSpPr/>
              <p:nvPr/>
            </p:nvSpPr>
            <p:spPr>
              <a:xfrm>
                <a:off x="4878500" y="2739900"/>
                <a:ext cx="26275" cy="34325"/>
              </a:xfrm>
              <a:custGeom>
                <a:avLst/>
                <a:gdLst/>
                <a:ahLst/>
                <a:cxnLst/>
                <a:rect l="l" t="t" r="r" b="b"/>
                <a:pathLst>
                  <a:path w="1051" h="1373" extrusionOk="0">
                    <a:moveTo>
                      <a:pt x="280" y="1"/>
                    </a:moveTo>
                    <a:cubicBezTo>
                      <a:pt x="112" y="1"/>
                      <a:pt x="0" y="140"/>
                      <a:pt x="0" y="379"/>
                    </a:cubicBezTo>
                    <a:cubicBezTo>
                      <a:pt x="0" y="721"/>
                      <a:pt x="229" y="1132"/>
                      <a:pt x="525" y="1292"/>
                    </a:cubicBezTo>
                    <a:cubicBezTo>
                      <a:pt x="615" y="1347"/>
                      <a:pt x="698" y="1373"/>
                      <a:pt x="771" y="1373"/>
                    </a:cubicBezTo>
                    <a:cubicBezTo>
                      <a:pt x="939" y="1373"/>
                      <a:pt x="1050" y="1234"/>
                      <a:pt x="1050" y="995"/>
                    </a:cubicBezTo>
                    <a:cubicBezTo>
                      <a:pt x="1050" y="653"/>
                      <a:pt x="822" y="242"/>
                      <a:pt x="525" y="82"/>
                    </a:cubicBezTo>
                    <a:cubicBezTo>
                      <a:pt x="436" y="27"/>
                      <a:pt x="352" y="1"/>
                      <a:pt x="280" y="1"/>
                    </a:cubicBezTo>
                    <a:close/>
                  </a:path>
                </a:pathLst>
              </a:custGeom>
              <a:solidFill>
                <a:srgbClr val="F9AE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32"/>
              <p:cNvSpPr/>
              <p:nvPr/>
            </p:nvSpPr>
            <p:spPr>
              <a:xfrm>
                <a:off x="4944125" y="2651250"/>
                <a:ext cx="26275" cy="34275"/>
              </a:xfrm>
              <a:custGeom>
                <a:avLst/>
                <a:gdLst/>
                <a:ahLst/>
                <a:cxnLst/>
                <a:rect l="l" t="t" r="r" b="b"/>
                <a:pathLst>
                  <a:path w="1051" h="1371" extrusionOk="0">
                    <a:moveTo>
                      <a:pt x="295" y="1"/>
                    </a:moveTo>
                    <a:cubicBezTo>
                      <a:pt x="118" y="1"/>
                      <a:pt x="0" y="141"/>
                      <a:pt x="0" y="387"/>
                    </a:cubicBezTo>
                    <a:cubicBezTo>
                      <a:pt x="0" y="729"/>
                      <a:pt x="229" y="1140"/>
                      <a:pt x="525" y="1300"/>
                    </a:cubicBezTo>
                    <a:cubicBezTo>
                      <a:pt x="614" y="1348"/>
                      <a:pt x="697" y="1371"/>
                      <a:pt x="769" y="1371"/>
                    </a:cubicBezTo>
                    <a:cubicBezTo>
                      <a:pt x="938" y="1371"/>
                      <a:pt x="1050" y="1243"/>
                      <a:pt x="1050" y="1003"/>
                    </a:cubicBezTo>
                    <a:cubicBezTo>
                      <a:pt x="1050" y="661"/>
                      <a:pt x="822" y="250"/>
                      <a:pt x="525" y="67"/>
                    </a:cubicBezTo>
                    <a:cubicBezTo>
                      <a:pt x="442" y="22"/>
                      <a:pt x="364" y="1"/>
                      <a:pt x="295" y="1"/>
                    </a:cubicBezTo>
                    <a:close/>
                  </a:path>
                </a:pathLst>
              </a:custGeom>
              <a:solidFill>
                <a:srgbClr val="F9AE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32"/>
              <p:cNvSpPr/>
              <p:nvPr/>
            </p:nvSpPr>
            <p:spPr>
              <a:xfrm>
                <a:off x="5008600" y="2626725"/>
                <a:ext cx="26850" cy="34175"/>
              </a:xfrm>
              <a:custGeom>
                <a:avLst/>
                <a:gdLst/>
                <a:ahLst/>
                <a:cxnLst/>
                <a:rect l="l" t="t" r="r" b="b"/>
                <a:pathLst>
                  <a:path w="1074" h="1367" extrusionOk="0">
                    <a:moveTo>
                      <a:pt x="318" y="0"/>
                    </a:moveTo>
                    <a:cubicBezTo>
                      <a:pt x="141" y="0"/>
                      <a:pt x="23" y="140"/>
                      <a:pt x="23" y="386"/>
                    </a:cubicBezTo>
                    <a:cubicBezTo>
                      <a:pt x="1" y="729"/>
                      <a:pt x="252" y="1139"/>
                      <a:pt x="548" y="1299"/>
                    </a:cubicBezTo>
                    <a:cubicBezTo>
                      <a:pt x="633" y="1345"/>
                      <a:pt x="712" y="1366"/>
                      <a:pt x="782" y="1366"/>
                    </a:cubicBezTo>
                    <a:cubicBezTo>
                      <a:pt x="957" y="1366"/>
                      <a:pt x="1073" y="1231"/>
                      <a:pt x="1073" y="1002"/>
                    </a:cubicBezTo>
                    <a:cubicBezTo>
                      <a:pt x="1073" y="660"/>
                      <a:pt x="845" y="249"/>
                      <a:pt x="548" y="67"/>
                    </a:cubicBezTo>
                    <a:cubicBezTo>
                      <a:pt x="465" y="22"/>
                      <a:pt x="387" y="0"/>
                      <a:pt x="318" y="0"/>
                    </a:cubicBezTo>
                    <a:close/>
                  </a:path>
                </a:pathLst>
              </a:custGeom>
              <a:solidFill>
                <a:srgbClr val="F9AE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32"/>
              <p:cNvSpPr/>
              <p:nvPr/>
            </p:nvSpPr>
            <p:spPr>
              <a:xfrm>
                <a:off x="5140425" y="2766525"/>
                <a:ext cx="26825" cy="34275"/>
              </a:xfrm>
              <a:custGeom>
                <a:avLst/>
                <a:gdLst/>
                <a:ahLst/>
                <a:cxnLst/>
                <a:rect l="l" t="t" r="r" b="b"/>
                <a:pathLst>
                  <a:path w="1073" h="1371" extrusionOk="0">
                    <a:moveTo>
                      <a:pt x="304" y="0"/>
                    </a:moveTo>
                    <a:cubicBezTo>
                      <a:pt x="130" y="0"/>
                      <a:pt x="0" y="140"/>
                      <a:pt x="0" y="386"/>
                    </a:cubicBezTo>
                    <a:cubicBezTo>
                      <a:pt x="0" y="729"/>
                      <a:pt x="228" y="1140"/>
                      <a:pt x="525" y="1299"/>
                    </a:cubicBezTo>
                    <a:cubicBezTo>
                      <a:pt x="614" y="1347"/>
                      <a:pt x="699" y="1370"/>
                      <a:pt x="774" y="1370"/>
                    </a:cubicBezTo>
                    <a:cubicBezTo>
                      <a:pt x="950" y="1370"/>
                      <a:pt x="1073" y="1243"/>
                      <a:pt x="1073" y="1003"/>
                    </a:cubicBezTo>
                    <a:cubicBezTo>
                      <a:pt x="1073" y="660"/>
                      <a:pt x="822" y="249"/>
                      <a:pt x="525" y="67"/>
                    </a:cubicBezTo>
                    <a:cubicBezTo>
                      <a:pt x="448" y="22"/>
                      <a:pt x="373" y="0"/>
                      <a:pt x="304" y="0"/>
                    </a:cubicBezTo>
                    <a:close/>
                  </a:path>
                </a:pathLst>
              </a:custGeom>
              <a:solidFill>
                <a:srgbClr val="F9AE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32"/>
              <p:cNvSpPr/>
              <p:nvPr/>
            </p:nvSpPr>
            <p:spPr>
              <a:xfrm>
                <a:off x="5074800" y="2852900"/>
                <a:ext cx="26850" cy="34325"/>
              </a:xfrm>
              <a:custGeom>
                <a:avLst/>
                <a:gdLst/>
                <a:ahLst/>
                <a:cxnLst/>
                <a:rect l="l" t="t" r="r" b="b"/>
                <a:pathLst>
                  <a:path w="1074" h="1373" extrusionOk="0">
                    <a:moveTo>
                      <a:pt x="297" y="0"/>
                    </a:moveTo>
                    <a:cubicBezTo>
                      <a:pt x="123" y="0"/>
                      <a:pt x="0" y="139"/>
                      <a:pt x="0" y="378"/>
                    </a:cubicBezTo>
                    <a:cubicBezTo>
                      <a:pt x="0" y="720"/>
                      <a:pt x="251" y="1131"/>
                      <a:pt x="525" y="1291"/>
                    </a:cubicBezTo>
                    <a:cubicBezTo>
                      <a:pt x="615" y="1346"/>
                      <a:pt x="700" y="1372"/>
                      <a:pt x="776" y="1372"/>
                    </a:cubicBezTo>
                    <a:cubicBezTo>
                      <a:pt x="951" y="1372"/>
                      <a:pt x="1073" y="1233"/>
                      <a:pt x="1073" y="994"/>
                    </a:cubicBezTo>
                    <a:cubicBezTo>
                      <a:pt x="1073" y="652"/>
                      <a:pt x="845" y="241"/>
                      <a:pt x="548" y="81"/>
                    </a:cubicBezTo>
                    <a:cubicBezTo>
                      <a:pt x="458" y="26"/>
                      <a:pt x="373" y="0"/>
                      <a:pt x="297" y="0"/>
                    </a:cubicBezTo>
                    <a:close/>
                  </a:path>
                </a:pathLst>
              </a:custGeom>
              <a:solidFill>
                <a:srgbClr val="F9AE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32"/>
              <p:cNvSpPr/>
              <p:nvPr/>
            </p:nvSpPr>
            <p:spPr>
              <a:xfrm>
                <a:off x="5206050" y="2737625"/>
                <a:ext cx="26825" cy="34325"/>
              </a:xfrm>
              <a:custGeom>
                <a:avLst/>
                <a:gdLst/>
                <a:ahLst/>
                <a:cxnLst/>
                <a:rect l="l" t="t" r="r" b="b"/>
                <a:pathLst>
                  <a:path w="1073" h="1373" extrusionOk="0">
                    <a:moveTo>
                      <a:pt x="279" y="0"/>
                    </a:moveTo>
                    <a:cubicBezTo>
                      <a:pt x="111" y="0"/>
                      <a:pt x="0" y="139"/>
                      <a:pt x="0" y="378"/>
                    </a:cubicBezTo>
                    <a:cubicBezTo>
                      <a:pt x="0" y="721"/>
                      <a:pt x="228" y="1132"/>
                      <a:pt x="525" y="1291"/>
                    </a:cubicBezTo>
                    <a:cubicBezTo>
                      <a:pt x="615" y="1346"/>
                      <a:pt x="700" y="1372"/>
                      <a:pt x="776" y="1372"/>
                    </a:cubicBezTo>
                    <a:cubicBezTo>
                      <a:pt x="951" y="1372"/>
                      <a:pt x="1073" y="1234"/>
                      <a:pt x="1073" y="995"/>
                    </a:cubicBezTo>
                    <a:cubicBezTo>
                      <a:pt x="1073" y="652"/>
                      <a:pt x="822" y="241"/>
                      <a:pt x="525" y="82"/>
                    </a:cubicBezTo>
                    <a:cubicBezTo>
                      <a:pt x="435" y="26"/>
                      <a:pt x="352" y="0"/>
                      <a:pt x="279" y="0"/>
                    </a:cubicBezTo>
                    <a:close/>
                  </a:path>
                </a:pathLst>
              </a:custGeom>
              <a:solidFill>
                <a:srgbClr val="F9AE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32"/>
              <p:cNvSpPr/>
              <p:nvPr/>
            </p:nvSpPr>
            <p:spPr>
              <a:xfrm>
                <a:off x="4812875" y="2734575"/>
                <a:ext cx="26850" cy="34525"/>
              </a:xfrm>
              <a:custGeom>
                <a:avLst/>
                <a:gdLst/>
                <a:ahLst/>
                <a:cxnLst/>
                <a:rect l="l" t="t" r="r" b="b"/>
                <a:pathLst>
                  <a:path w="1074" h="1381" extrusionOk="0">
                    <a:moveTo>
                      <a:pt x="295" y="0"/>
                    </a:moveTo>
                    <a:cubicBezTo>
                      <a:pt x="118" y="0"/>
                      <a:pt x="0" y="140"/>
                      <a:pt x="0" y="386"/>
                    </a:cubicBezTo>
                    <a:cubicBezTo>
                      <a:pt x="0" y="729"/>
                      <a:pt x="229" y="1139"/>
                      <a:pt x="525" y="1299"/>
                    </a:cubicBezTo>
                    <a:cubicBezTo>
                      <a:pt x="615" y="1354"/>
                      <a:pt x="701" y="1380"/>
                      <a:pt x="776" y="1380"/>
                    </a:cubicBezTo>
                    <a:cubicBezTo>
                      <a:pt x="951" y="1380"/>
                      <a:pt x="1073" y="1241"/>
                      <a:pt x="1073" y="1002"/>
                    </a:cubicBezTo>
                    <a:cubicBezTo>
                      <a:pt x="1073" y="660"/>
                      <a:pt x="822" y="249"/>
                      <a:pt x="525" y="67"/>
                    </a:cubicBezTo>
                    <a:cubicBezTo>
                      <a:pt x="442" y="22"/>
                      <a:pt x="364" y="0"/>
                      <a:pt x="295" y="0"/>
                    </a:cubicBezTo>
                    <a:close/>
                  </a:path>
                </a:pathLst>
              </a:custGeom>
              <a:solidFill>
                <a:srgbClr val="ED55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32"/>
              <p:cNvSpPr/>
              <p:nvPr/>
            </p:nvSpPr>
            <p:spPr>
              <a:xfrm>
                <a:off x="4878500" y="2678075"/>
                <a:ext cx="26275" cy="34175"/>
              </a:xfrm>
              <a:custGeom>
                <a:avLst/>
                <a:gdLst/>
                <a:ahLst/>
                <a:cxnLst/>
                <a:rect l="l" t="t" r="r" b="b"/>
                <a:pathLst>
                  <a:path w="1051" h="1367" extrusionOk="0">
                    <a:moveTo>
                      <a:pt x="295" y="1"/>
                    </a:moveTo>
                    <a:cubicBezTo>
                      <a:pt x="118" y="1"/>
                      <a:pt x="0" y="140"/>
                      <a:pt x="0" y="386"/>
                    </a:cubicBezTo>
                    <a:cubicBezTo>
                      <a:pt x="0" y="729"/>
                      <a:pt x="229" y="1140"/>
                      <a:pt x="525" y="1299"/>
                    </a:cubicBezTo>
                    <a:cubicBezTo>
                      <a:pt x="610" y="1345"/>
                      <a:pt x="689" y="1366"/>
                      <a:pt x="759" y="1366"/>
                    </a:cubicBezTo>
                    <a:cubicBezTo>
                      <a:pt x="934" y="1366"/>
                      <a:pt x="1050" y="1231"/>
                      <a:pt x="1050" y="1003"/>
                    </a:cubicBezTo>
                    <a:cubicBezTo>
                      <a:pt x="1050" y="660"/>
                      <a:pt x="822" y="250"/>
                      <a:pt x="525" y="67"/>
                    </a:cubicBezTo>
                    <a:cubicBezTo>
                      <a:pt x="442" y="22"/>
                      <a:pt x="364" y="1"/>
                      <a:pt x="295" y="1"/>
                    </a:cubicBezTo>
                    <a:close/>
                  </a:path>
                </a:pathLst>
              </a:custGeom>
              <a:solidFill>
                <a:srgbClr val="ED55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32"/>
              <p:cNvSpPr/>
              <p:nvPr/>
            </p:nvSpPr>
            <p:spPr>
              <a:xfrm>
                <a:off x="5008600" y="2784775"/>
                <a:ext cx="26850" cy="34175"/>
              </a:xfrm>
              <a:custGeom>
                <a:avLst/>
                <a:gdLst/>
                <a:ahLst/>
                <a:cxnLst/>
                <a:rect l="l" t="t" r="r" b="b"/>
                <a:pathLst>
                  <a:path w="1074" h="1367" extrusionOk="0">
                    <a:moveTo>
                      <a:pt x="315" y="0"/>
                    </a:moveTo>
                    <a:cubicBezTo>
                      <a:pt x="140" y="0"/>
                      <a:pt x="23" y="135"/>
                      <a:pt x="23" y="364"/>
                    </a:cubicBezTo>
                    <a:cubicBezTo>
                      <a:pt x="1" y="706"/>
                      <a:pt x="252" y="1117"/>
                      <a:pt x="548" y="1300"/>
                    </a:cubicBezTo>
                    <a:cubicBezTo>
                      <a:pt x="632" y="1345"/>
                      <a:pt x="710" y="1366"/>
                      <a:pt x="779" y="1366"/>
                    </a:cubicBezTo>
                    <a:cubicBezTo>
                      <a:pt x="955" y="1366"/>
                      <a:pt x="1073" y="1226"/>
                      <a:pt x="1073" y="980"/>
                    </a:cubicBezTo>
                    <a:cubicBezTo>
                      <a:pt x="1073" y="661"/>
                      <a:pt x="845" y="250"/>
                      <a:pt x="548" y="67"/>
                    </a:cubicBezTo>
                    <a:cubicBezTo>
                      <a:pt x="464" y="22"/>
                      <a:pt x="385" y="0"/>
                      <a:pt x="315" y="0"/>
                    </a:cubicBezTo>
                    <a:close/>
                  </a:path>
                </a:pathLst>
              </a:custGeom>
              <a:solidFill>
                <a:srgbClr val="ED55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32"/>
              <p:cNvSpPr/>
              <p:nvPr/>
            </p:nvSpPr>
            <p:spPr>
              <a:xfrm>
                <a:off x="5074800" y="2708200"/>
                <a:ext cx="26850" cy="34275"/>
              </a:xfrm>
              <a:custGeom>
                <a:avLst/>
                <a:gdLst/>
                <a:ahLst/>
                <a:cxnLst/>
                <a:rect l="l" t="t" r="r" b="b"/>
                <a:pathLst>
                  <a:path w="1074" h="1371" extrusionOk="0">
                    <a:moveTo>
                      <a:pt x="300" y="1"/>
                    </a:moveTo>
                    <a:cubicBezTo>
                      <a:pt x="124" y="1"/>
                      <a:pt x="0" y="128"/>
                      <a:pt x="0" y="368"/>
                    </a:cubicBezTo>
                    <a:cubicBezTo>
                      <a:pt x="0" y="711"/>
                      <a:pt x="251" y="1122"/>
                      <a:pt x="525" y="1304"/>
                    </a:cubicBezTo>
                    <a:cubicBezTo>
                      <a:pt x="609" y="1349"/>
                      <a:pt x="689" y="1371"/>
                      <a:pt x="760" y="1371"/>
                    </a:cubicBezTo>
                    <a:cubicBezTo>
                      <a:pt x="943" y="1371"/>
                      <a:pt x="1073" y="1231"/>
                      <a:pt x="1073" y="985"/>
                    </a:cubicBezTo>
                    <a:cubicBezTo>
                      <a:pt x="1073" y="642"/>
                      <a:pt x="845" y="231"/>
                      <a:pt x="548" y="72"/>
                    </a:cubicBezTo>
                    <a:cubicBezTo>
                      <a:pt x="459" y="24"/>
                      <a:pt x="375" y="1"/>
                      <a:pt x="300" y="1"/>
                    </a:cubicBezTo>
                    <a:close/>
                  </a:path>
                </a:pathLst>
              </a:custGeom>
              <a:solidFill>
                <a:srgbClr val="ED55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32"/>
              <p:cNvSpPr/>
              <p:nvPr/>
            </p:nvSpPr>
            <p:spPr>
              <a:xfrm>
                <a:off x="5206050" y="2682075"/>
                <a:ext cx="26825" cy="34525"/>
              </a:xfrm>
              <a:custGeom>
                <a:avLst/>
                <a:gdLst/>
                <a:ahLst/>
                <a:cxnLst/>
                <a:rect l="l" t="t" r="r" b="b"/>
                <a:pathLst>
                  <a:path w="1073" h="1381" extrusionOk="0">
                    <a:moveTo>
                      <a:pt x="294" y="0"/>
                    </a:moveTo>
                    <a:cubicBezTo>
                      <a:pt x="118" y="0"/>
                      <a:pt x="0" y="140"/>
                      <a:pt x="0" y="386"/>
                    </a:cubicBezTo>
                    <a:cubicBezTo>
                      <a:pt x="0" y="729"/>
                      <a:pt x="228" y="1139"/>
                      <a:pt x="525" y="1299"/>
                    </a:cubicBezTo>
                    <a:cubicBezTo>
                      <a:pt x="615" y="1354"/>
                      <a:pt x="700" y="1380"/>
                      <a:pt x="776" y="1380"/>
                    </a:cubicBezTo>
                    <a:cubicBezTo>
                      <a:pt x="951" y="1380"/>
                      <a:pt x="1073" y="1242"/>
                      <a:pt x="1073" y="1003"/>
                    </a:cubicBezTo>
                    <a:cubicBezTo>
                      <a:pt x="1073" y="660"/>
                      <a:pt x="822" y="249"/>
                      <a:pt x="525" y="67"/>
                    </a:cubicBezTo>
                    <a:cubicBezTo>
                      <a:pt x="442" y="22"/>
                      <a:pt x="364" y="0"/>
                      <a:pt x="294" y="0"/>
                    </a:cubicBezTo>
                    <a:close/>
                  </a:path>
                </a:pathLst>
              </a:custGeom>
              <a:solidFill>
                <a:srgbClr val="ED55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32"/>
              <p:cNvSpPr/>
              <p:nvPr/>
            </p:nvSpPr>
            <p:spPr>
              <a:xfrm>
                <a:off x="4694175" y="2675175"/>
                <a:ext cx="525575" cy="130125"/>
              </a:xfrm>
              <a:custGeom>
                <a:avLst/>
                <a:gdLst/>
                <a:ahLst/>
                <a:cxnLst/>
                <a:rect l="l" t="t" r="r" b="b"/>
                <a:pathLst>
                  <a:path w="21023" h="5205" extrusionOk="0">
                    <a:moveTo>
                      <a:pt x="2694" y="0"/>
                    </a:moveTo>
                    <a:lnTo>
                      <a:pt x="1" y="1027"/>
                    </a:lnTo>
                    <a:lnTo>
                      <a:pt x="69" y="1233"/>
                    </a:lnTo>
                    <a:lnTo>
                      <a:pt x="2626" y="251"/>
                    </a:lnTo>
                    <a:lnTo>
                      <a:pt x="5273" y="3219"/>
                    </a:lnTo>
                    <a:lnTo>
                      <a:pt x="7898" y="936"/>
                    </a:lnTo>
                    <a:lnTo>
                      <a:pt x="13125" y="5204"/>
                    </a:lnTo>
                    <a:lnTo>
                      <a:pt x="15819" y="2100"/>
                    </a:lnTo>
                    <a:lnTo>
                      <a:pt x="21023" y="1073"/>
                    </a:lnTo>
                    <a:lnTo>
                      <a:pt x="20977" y="868"/>
                    </a:lnTo>
                    <a:lnTo>
                      <a:pt x="15705" y="1918"/>
                    </a:lnTo>
                    <a:lnTo>
                      <a:pt x="13103" y="4931"/>
                    </a:lnTo>
                    <a:lnTo>
                      <a:pt x="7898" y="662"/>
                    </a:lnTo>
                    <a:lnTo>
                      <a:pt x="5296" y="2922"/>
                    </a:lnTo>
                    <a:lnTo>
                      <a:pt x="2694" y="0"/>
                    </a:lnTo>
                    <a:close/>
                  </a:path>
                </a:pathLst>
              </a:custGeom>
              <a:solidFill>
                <a:srgbClr val="D665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32"/>
              <p:cNvSpPr/>
              <p:nvPr/>
            </p:nvSpPr>
            <p:spPr>
              <a:xfrm>
                <a:off x="4690750" y="2610700"/>
                <a:ext cx="529575" cy="265350"/>
              </a:xfrm>
              <a:custGeom>
                <a:avLst/>
                <a:gdLst/>
                <a:ahLst/>
                <a:cxnLst/>
                <a:rect l="l" t="t" r="r" b="b"/>
                <a:pathLst>
                  <a:path w="21183" h="10614" extrusionOk="0">
                    <a:moveTo>
                      <a:pt x="2786" y="0"/>
                    </a:moveTo>
                    <a:lnTo>
                      <a:pt x="1" y="3675"/>
                    </a:lnTo>
                    <a:lnTo>
                      <a:pt x="161" y="3812"/>
                    </a:lnTo>
                    <a:lnTo>
                      <a:pt x="2808" y="342"/>
                    </a:lnTo>
                    <a:lnTo>
                      <a:pt x="7967" y="5935"/>
                    </a:lnTo>
                    <a:lnTo>
                      <a:pt x="8035" y="6026"/>
                    </a:lnTo>
                    <a:lnTo>
                      <a:pt x="10729" y="2397"/>
                    </a:lnTo>
                    <a:lnTo>
                      <a:pt x="13194" y="1461"/>
                    </a:lnTo>
                    <a:lnTo>
                      <a:pt x="15864" y="10614"/>
                    </a:lnTo>
                    <a:lnTo>
                      <a:pt x="18581" y="7007"/>
                    </a:lnTo>
                    <a:lnTo>
                      <a:pt x="21183" y="5935"/>
                    </a:lnTo>
                    <a:lnTo>
                      <a:pt x="21091" y="5729"/>
                    </a:lnTo>
                    <a:lnTo>
                      <a:pt x="18467" y="6825"/>
                    </a:lnTo>
                    <a:lnTo>
                      <a:pt x="15933" y="10157"/>
                    </a:lnTo>
                    <a:lnTo>
                      <a:pt x="13354" y="1301"/>
                    </a:lnTo>
                    <a:lnTo>
                      <a:pt x="13331" y="1187"/>
                    </a:lnTo>
                    <a:lnTo>
                      <a:pt x="10592" y="2214"/>
                    </a:lnTo>
                    <a:lnTo>
                      <a:pt x="8035" y="5684"/>
                    </a:lnTo>
                    <a:lnTo>
                      <a:pt x="2786" y="0"/>
                    </a:lnTo>
                    <a:close/>
                  </a:path>
                </a:pathLst>
              </a:custGeom>
              <a:solidFill>
                <a:srgbClr val="FBD1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32"/>
              <p:cNvSpPr/>
              <p:nvPr/>
            </p:nvSpPr>
            <p:spPr>
              <a:xfrm>
                <a:off x="4681625" y="2686275"/>
                <a:ext cx="26850" cy="34325"/>
              </a:xfrm>
              <a:custGeom>
                <a:avLst/>
                <a:gdLst/>
                <a:ahLst/>
                <a:cxnLst/>
                <a:rect l="l" t="t" r="r" b="b"/>
                <a:pathLst>
                  <a:path w="1074" h="1373" extrusionOk="0">
                    <a:moveTo>
                      <a:pt x="298" y="0"/>
                    </a:moveTo>
                    <a:cubicBezTo>
                      <a:pt x="123" y="0"/>
                      <a:pt x="1" y="139"/>
                      <a:pt x="1" y="378"/>
                    </a:cubicBezTo>
                    <a:cubicBezTo>
                      <a:pt x="1" y="720"/>
                      <a:pt x="252" y="1131"/>
                      <a:pt x="526" y="1291"/>
                    </a:cubicBezTo>
                    <a:cubicBezTo>
                      <a:pt x="615" y="1346"/>
                      <a:pt x="701" y="1372"/>
                      <a:pt x="776" y="1372"/>
                    </a:cubicBezTo>
                    <a:cubicBezTo>
                      <a:pt x="951" y="1372"/>
                      <a:pt x="1073" y="1233"/>
                      <a:pt x="1073" y="994"/>
                    </a:cubicBezTo>
                    <a:cubicBezTo>
                      <a:pt x="1073" y="652"/>
                      <a:pt x="822" y="241"/>
                      <a:pt x="548" y="81"/>
                    </a:cubicBezTo>
                    <a:cubicBezTo>
                      <a:pt x="459" y="26"/>
                      <a:pt x="373" y="0"/>
                      <a:pt x="298" y="0"/>
                    </a:cubicBezTo>
                    <a:close/>
                  </a:path>
                </a:pathLst>
              </a:custGeom>
              <a:solidFill>
                <a:srgbClr val="ED55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32"/>
              <p:cNvSpPr/>
              <p:nvPr/>
            </p:nvSpPr>
            <p:spPr>
              <a:xfrm>
                <a:off x="4913021" y="2666922"/>
                <a:ext cx="67075" cy="83700"/>
              </a:xfrm>
              <a:custGeom>
                <a:avLst/>
                <a:gdLst/>
                <a:ahLst/>
                <a:cxnLst/>
                <a:rect l="l" t="t" r="r" b="b"/>
                <a:pathLst>
                  <a:path w="2683" h="3348" extrusionOk="0">
                    <a:moveTo>
                      <a:pt x="1809" y="1"/>
                    </a:moveTo>
                    <a:cubicBezTo>
                      <a:pt x="1769" y="1"/>
                      <a:pt x="1736" y="19"/>
                      <a:pt x="1713" y="60"/>
                    </a:cubicBezTo>
                    <a:cubicBezTo>
                      <a:pt x="1553" y="357"/>
                      <a:pt x="1347" y="973"/>
                      <a:pt x="1165" y="1224"/>
                    </a:cubicBezTo>
                    <a:cubicBezTo>
                      <a:pt x="1086" y="1322"/>
                      <a:pt x="995" y="1361"/>
                      <a:pt x="913" y="1361"/>
                    </a:cubicBezTo>
                    <a:cubicBezTo>
                      <a:pt x="804" y="1361"/>
                      <a:pt x="711" y="1293"/>
                      <a:pt x="685" y="1202"/>
                    </a:cubicBezTo>
                    <a:cubicBezTo>
                      <a:pt x="628" y="1068"/>
                      <a:pt x="619" y="646"/>
                      <a:pt x="510" y="646"/>
                    </a:cubicBezTo>
                    <a:cubicBezTo>
                      <a:pt x="489" y="646"/>
                      <a:pt x="464" y="662"/>
                      <a:pt x="434" y="699"/>
                    </a:cubicBezTo>
                    <a:cubicBezTo>
                      <a:pt x="252" y="928"/>
                      <a:pt x="138" y="1635"/>
                      <a:pt x="92" y="1818"/>
                    </a:cubicBezTo>
                    <a:cubicBezTo>
                      <a:pt x="46" y="2000"/>
                      <a:pt x="1" y="2548"/>
                      <a:pt x="1" y="2548"/>
                    </a:cubicBezTo>
                    <a:lnTo>
                      <a:pt x="777" y="3347"/>
                    </a:lnTo>
                    <a:cubicBezTo>
                      <a:pt x="936" y="3164"/>
                      <a:pt x="1439" y="3073"/>
                      <a:pt x="1849" y="2731"/>
                    </a:cubicBezTo>
                    <a:cubicBezTo>
                      <a:pt x="2260" y="2366"/>
                      <a:pt x="2489" y="1932"/>
                      <a:pt x="2603" y="1361"/>
                    </a:cubicBezTo>
                    <a:cubicBezTo>
                      <a:pt x="2682" y="864"/>
                      <a:pt x="2085" y="1"/>
                      <a:pt x="1809" y="1"/>
                    </a:cubicBezTo>
                    <a:close/>
                  </a:path>
                </a:pathLst>
              </a:custGeom>
              <a:solidFill>
                <a:srgbClr val="F4C5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32"/>
              <p:cNvSpPr/>
              <p:nvPr/>
            </p:nvSpPr>
            <p:spPr>
              <a:xfrm>
                <a:off x="4580921" y="3414097"/>
                <a:ext cx="140975" cy="64000"/>
              </a:xfrm>
              <a:custGeom>
                <a:avLst/>
                <a:gdLst/>
                <a:ahLst/>
                <a:cxnLst/>
                <a:rect l="l" t="t" r="r" b="b"/>
                <a:pathLst>
                  <a:path w="5639" h="2560" extrusionOk="0">
                    <a:moveTo>
                      <a:pt x="1923" y="1"/>
                    </a:moveTo>
                    <a:cubicBezTo>
                      <a:pt x="1299" y="1"/>
                      <a:pt x="376" y="97"/>
                      <a:pt x="183" y="645"/>
                    </a:cubicBezTo>
                    <a:cubicBezTo>
                      <a:pt x="0" y="1238"/>
                      <a:pt x="23" y="1809"/>
                      <a:pt x="69" y="2106"/>
                    </a:cubicBezTo>
                    <a:cubicBezTo>
                      <a:pt x="92" y="2266"/>
                      <a:pt x="206" y="2334"/>
                      <a:pt x="365" y="2357"/>
                    </a:cubicBezTo>
                    <a:cubicBezTo>
                      <a:pt x="944" y="2479"/>
                      <a:pt x="1836" y="2560"/>
                      <a:pt x="2631" y="2560"/>
                    </a:cubicBezTo>
                    <a:cubicBezTo>
                      <a:pt x="3028" y="2560"/>
                      <a:pt x="3401" y="2539"/>
                      <a:pt x="3698" y="2494"/>
                    </a:cubicBezTo>
                    <a:cubicBezTo>
                      <a:pt x="4748" y="2357"/>
                      <a:pt x="5638" y="1626"/>
                      <a:pt x="5501" y="987"/>
                    </a:cubicBezTo>
                    <a:cubicBezTo>
                      <a:pt x="5387" y="371"/>
                      <a:pt x="4360" y="371"/>
                      <a:pt x="3401" y="303"/>
                    </a:cubicBezTo>
                    <a:cubicBezTo>
                      <a:pt x="2443" y="257"/>
                      <a:pt x="2511" y="29"/>
                      <a:pt x="2511" y="29"/>
                    </a:cubicBezTo>
                    <a:cubicBezTo>
                      <a:pt x="2511" y="29"/>
                      <a:pt x="2261" y="1"/>
                      <a:pt x="1923" y="1"/>
                    </a:cubicBezTo>
                    <a:close/>
                  </a:path>
                </a:pathLst>
              </a:custGeom>
              <a:solidFill>
                <a:srgbClr val="5654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32"/>
              <p:cNvSpPr/>
              <p:nvPr/>
            </p:nvSpPr>
            <p:spPr>
              <a:xfrm>
                <a:off x="4647121" y="3432372"/>
                <a:ext cx="140400" cy="62350"/>
              </a:xfrm>
              <a:custGeom>
                <a:avLst/>
                <a:gdLst/>
                <a:ahLst/>
                <a:cxnLst/>
                <a:rect l="l" t="t" r="r" b="b"/>
                <a:pathLst>
                  <a:path w="5616" h="2494" extrusionOk="0">
                    <a:moveTo>
                      <a:pt x="2231" y="1"/>
                    </a:moveTo>
                    <a:cubicBezTo>
                      <a:pt x="1615" y="1"/>
                      <a:pt x="100" y="73"/>
                      <a:pt x="46" y="781"/>
                    </a:cubicBezTo>
                    <a:cubicBezTo>
                      <a:pt x="0" y="1375"/>
                      <a:pt x="68" y="1923"/>
                      <a:pt x="91" y="2242"/>
                    </a:cubicBezTo>
                    <a:cubicBezTo>
                      <a:pt x="114" y="2379"/>
                      <a:pt x="251" y="2493"/>
                      <a:pt x="388" y="2493"/>
                    </a:cubicBezTo>
                    <a:cubicBezTo>
                      <a:pt x="1118" y="2448"/>
                      <a:pt x="2922" y="2379"/>
                      <a:pt x="3835" y="2242"/>
                    </a:cubicBezTo>
                    <a:cubicBezTo>
                      <a:pt x="4885" y="2105"/>
                      <a:pt x="5615" y="1603"/>
                      <a:pt x="5501" y="964"/>
                    </a:cubicBezTo>
                    <a:cubicBezTo>
                      <a:pt x="5364" y="348"/>
                      <a:pt x="4337" y="348"/>
                      <a:pt x="3378" y="302"/>
                    </a:cubicBezTo>
                    <a:cubicBezTo>
                      <a:pt x="2420" y="234"/>
                      <a:pt x="2488" y="5"/>
                      <a:pt x="2488" y="5"/>
                    </a:cubicBezTo>
                    <a:cubicBezTo>
                      <a:pt x="2488" y="5"/>
                      <a:pt x="2389" y="1"/>
                      <a:pt x="2231" y="1"/>
                    </a:cubicBezTo>
                    <a:close/>
                  </a:path>
                </a:pathLst>
              </a:custGeom>
              <a:solidFill>
                <a:srgbClr val="5654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32"/>
              <p:cNvSpPr/>
              <p:nvPr/>
            </p:nvSpPr>
            <p:spPr>
              <a:xfrm>
                <a:off x="4579196" y="3043322"/>
                <a:ext cx="89625" cy="394000"/>
              </a:xfrm>
              <a:custGeom>
                <a:avLst/>
                <a:gdLst/>
                <a:ahLst/>
                <a:cxnLst/>
                <a:rect l="l" t="t" r="r" b="b"/>
                <a:pathLst>
                  <a:path w="3585" h="15760" extrusionOk="0">
                    <a:moveTo>
                      <a:pt x="457" y="0"/>
                    </a:moveTo>
                    <a:cubicBezTo>
                      <a:pt x="457" y="0"/>
                      <a:pt x="343" y="7715"/>
                      <a:pt x="275" y="8674"/>
                    </a:cubicBezTo>
                    <a:cubicBezTo>
                      <a:pt x="206" y="9610"/>
                      <a:pt x="1" y="15316"/>
                      <a:pt x="1" y="15316"/>
                    </a:cubicBezTo>
                    <a:cubicBezTo>
                      <a:pt x="1" y="15316"/>
                      <a:pt x="900" y="15759"/>
                      <a:pt x="1877" y="15759"/>
                    </a:cubicBezTo>
                    <a:cubicBezTo>
                      <a:pt x="2212" y="15759"/>
                      <a:pt x="2556" y="15707"/>
                      <a:pt x="2877" y="15567"/>
                    </a:cubicBezTo>
                    <a:lnTo>
                      <a:pt x="3584" y="868"/>
                    </a:lnTo>
                    <a:lnTo>
                      <a:pt x="457" y="0"/>
                    </a:lnTo>
                    <a:close/>
                  </a:path>
                </a:pathLst>
              </a:custGeom>
              <a:solidFill>
                <a:srgbClr val="D665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32"/>
              <p:cNvSpPr/>
              <p:nvPr/>
            </p:nvSpPr>
            <p:spPr>
              <a:xfrm>
                <a:off x="4641971" y="3047322"/>
                <a:ext cx="91900" cy="407575"/>
              </a:xfrm>
              <a:custGeom>
                <a:avLst/>
                <a:gdLst/>
                <a:ahLst/>
                <a:cxnLst/>
                <a:rect l="l" t="t" r="r" b="b"/>
                <a:pathLst>
                  <a:path w="3676" h="16303" extrusionOk="0">
                    <a:moveTo>
                      <a:pt x="3675" y="0"/>
                    </a:moveTo>
                    <a:lnTo>
                      <a:pt x="206" y="320"/>
                    </a:lnTo>
                    <a:lnTo>
                      <a:pt x="206" y="8058"/>
                    </a:lnTo>
                    <a:cubicBezTo>
                      <a:pt x="138" y="10340"/>
                      <a:pt x="1" y="16275"/>
                      <a:pt x="1" y="16275"/>
                    </a:cubicBezTo>
                    <a:cubicBezTo>
                      <a:pt x="172" y="16294"/>
                      <a:pt x="338" y="16302"/>
                      <a:pt x="497" y="16302"/>
                    </a:cubicBezTo>
                    <a:cubicBezTo>
                      <a:pt x="2055" y="16302"/>
                      <a:pt x="3014" y="15476"/>
                      <a:pt x="3014" y="15476"/>
                    </a:cubicBezTo>
                    <a:cubicBezTo>
                      <a:pt x="2922" y="14471"/>
                      <a:pt x="3014" y="8742"/>
                      <a:pt x="3014" y="8742"/>
                    </a:cubicBezTo>
                    <a:cubicBezTo>
                      <a:pt x="3402" y="5775"/>
                      <a:pt x="3630" y="1027"/>
                      <a:pt x="3675" y="137"/>
                    </a:cubicBezTo>
                    <a:cubicBezTo>
                      <a:pt x="3675" y="46"/>
                      <a:pt x="3675" y="0"/>
                      <a:pt x="3675" y="0"/>
                    </a:cubicBezTo>
                    <a:close/>
                  </a:path>
                </a:pathLst>
              </a:custGeom>
              <a:solidFill>
                <a:srgbClr val="EC82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32"/>
              <p:cNvSpPr/>
              <p:nvPr/>
            </p:nvSpPr>
            <p:spPr>
              <a:xfrm>
                <a:off x="4532971" y="2769997"/>
                <a:ext cx="57675" cy="174050"/>
              </a:xfrm>
              <a:custGeom>
                <a:avLst/>
                <a:gdLst/>
                <a:ahLst/>
                <a:cxnLst/>
                <a:rect l="l" t="t" r="r" b="b"/>
                <a:pathLst>
                  <a:path w="2307" h="6962" extrusionOk="0">
                    <a:moveTo>
                      <a:pt x="1188" y="0"/>
                    </a:moveTo>
                    <a:cubicBezTo>
                      <a:pt x="1188" y="0"/>
                      <a:pt x="1" y="3698"/>
                      <a:pt x="252" y="5638"/>
                    </a:cubicBezTo>
                    <a:cubicBezTo>
                      <a:pt x="252" y="5638"/>
                      <a:pt x="1211" y="6460"/>
                      <a:pt x="2306" y="6962"/>
                    </a:cubicBezTo>
                    <a:lnTo>
                      <a:pt x="1188" y="0"/>
                    </a:lnTo>
                    <a:close/>
                  </a:path>
                </a:pathLst>
              </a:custGeom>
              <a:solidFill>
                <a:srgbClr val="46467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32"/>
              <p:cNvSpPr/>
              <p:nvPr/>
            </p:nvSpPr>
            <p:spPr>
              <a:xfrm>
                <a:off x="4619146" y="2620472"/>
                <a:ext cx="104450" cy="128425"/>
              </a:xfrm>
              <a:custGeom>
                <a:avLst/>
                <a:gdLst/>
                <a:ahLst/>
                <a:cxnLst/>
                <a:rect l="l" t="t" r="r" b="b"/>
                <a:pathLst>
                  <a:path w="4178" h="5137" extrusionOk="0">
                    <a:moveTo>
                      <a:pt x="2101" y="1"/>
                    </a:moveTo>
                    <a:cubicBezTo>
                      <a:pt x="936" y="1"/>
                      <a:pt x="1" y="1142"/>
                      <a:pt x="1" y="2580"/>
                    </a:cubicBezTo>
                    <a:cubicBezTo>
                      <a:pt x="1" y="3995"/>
                      <a:pt x="936" y="5137"/>
                      <a:pt x="2078" y="5137"/>
                    </a:cubicBezTo>
                    <a:cubicBezTo>
                      <a:pt x="3242" y="5137"/>
                      <a:pt x="4178" y="3995"/>
                      <a:pt x="4178" y="2580"/>
                    </a:cubicBezTo>
                    <a:cubicBezTo>
                      <a:pt x="4178" y="1165"/>
                      <a:pt x="3242" y="1"/>
                      <a:pt x="2101" y="1"/>
                    </a:cubicBezTo>
                    <a:close/>
                  </a:path>
                </a:pathLst>
              </a:custGeom>
              <a:solidFill>
                <a:srgbClr val="FED4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32"/>
              <p:cNvSpPr/>
              <p:nvPr/>
            </p:nvSpPr>
            <p:spPr>
              <a:xfrm>
                <a:off x="4562646" y="2734522"/>
                <a:ext cx="196325" cy="338300"/>
              </a:xfrm>
              <a:custGeom>
                <a:avLst/>
                <a:gdLst/>
                <a:ahLst/>
                <a:cxnLst/>
                <a:rect l="l" t="t" r="r" b="b"/>
                <a:pathLst>
                  <a:path w="7853" h="13532" extrusionOk="0">
                    <a:moveTo>
                      <a:pt x="2992" y="1"/>
                    </a:moveTo>
                    <a:cubicBezTo>
                      <a:pt x="2904" y="1"/>
                      <a:pt x="2854" y="4"/>
                      <a:pt x="2854" y="4"/>
                    </a:cubicBezTo>
                    <a:cubicBezTo>
                      <a:pt x="663" y="597"/>
                      <a:pt x="1" y="1419"/>
                      <a:pt x="1" y="1419"/>
                    </a:cubicBezTo>
                    <a:cubicBezTo>
                      <a:pt x="252" y="3542"/>
                      <a:pt x="823" y="12649"/>
                      <a:pt x="823" y="12649"/>
                    </a:cubicBezTo>
                    <a:cubicBezTo>
                      <a:pt x="2146" y="13311"/>
                      <a:pt x="3313" y="13532"/>
                      <a:pt x="4280" y="13532"/>
                    </a:cubicBezTo>
                    <a:cubicBezTo>
                      <a:pt x="6214" y="13532"/>
                      <a:pt x="7351" y="12649"/>
                      <a:pt x="7351" y="12649"/>
                    </a:cubicBezTo>
                    <a:cubicBezTo>
                      <a:pt x="6757" y="9317"/>
                      <a:pt x="7853" y="1944"/>
                      <a:pt x="7853" y="1944"/>
                    </a:cubicBezTo>
                    <a:cubicBezTo>
                      <a:pt x="7853" y="1944"/>
                      <a:pt x="6095" y="1282"/>
                      <a:pt x="5867" y="1122"/>
                    </a:cubicBezTo>
                    <a:cubicBezTo>
                      <a:pt x="5616" y="985"/>
                      <a:pt x="5547" y="734"/>
                      <a:pt x="5547" y="734"/>
                    </a:cubicBezTo>
                    <a:cubicBezTo>
                      <a:pt x="4576" y="62"/>
                      <a:pt x="3391" y="1"/>
                      <a:pt x="2992" y="1"/>
                    </a:cubicBezTo>
                    <a:close/>
                  </a:path>
                </a:pathLst>
              </a:custGeom>
              <a:solidFill>
                <a:srgbClr val="46467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32"/>
              <p:cNvSpPr/>
              <p:nvPr/>
            </p:nvSpPr>
            <p:spPr>
              <a:xfrm>
                <a:off x="4707021" y="2719772"/>
                <a:ext cx="238550" cy="139825"/>
              </a:xfrm>
              <a:custGeom>
                <a:avLst/>
                <a:gdLst/>
                <a:ahLst/>
                <a:cxnLst/>
                <a:rect l="l" t="t" r="r" b="b"/>
                <a:pathLst>
                  <a:path w="9542" h="5593" extrusionOk="0">
                    <a:moveTo>
                      <a:pt x="8195" y="1"/>
                    </a:moveTo>
                    <a:lnTo>
                      <a:pt x="5045" y="3219"/>
                    </a:lnTo>
                    <a:lnTo>
                      <a:pt x="2078" y="2534"/>
                    </a:lnTo>
                    <a:cubicBezTo>
                      <a:pt x="1" y="2876"/>
                      <a:pt x="1119" y="5182"/>
                      <a:pt x="1119" y="5182"/>
                    </a:cubicBezTo>
                    <a:lnTo>
                      <a:pt x="5753" y="5593"/>
                    </a:lnTo>
                    <a:lnTo>
                      <a:pt x="9542" y="1302"/>
                    </a:lnTo>
                    <a:cubicBezTo>
                      <a:pt x="9313" y="343"/>
                      <a:pt x="8195" y="1"/>
                      <a:pt x="8195" y="1"/>
                    </a:cubicBezTo>
                    <a:close/>
                  </a:path>
                </a:pathLst>
              </a:custGeom>
              <a:solidFill>
                <a:srgbClr val="46467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32"/>
              <p:cNvSpPr/>
              <p:nvPr/>
            </p:nvSpPr>
            <p:spPr>
              <a:xfrm>
                <a:off x="4575221" y="2616372"/>
                <a:ext cx="156375" cy="116125"/>
              </a:xfrm>
              <a:custGeom>
                <a:avLst/>
                <a:gdLst/>
                <a:ahLst/>
                <a:cxnLst/>
                <a:rect l="l" t="t" r="r" b="b"/>
                <a:pathLst>
                  <a:path w="6255" h="4645" extrusionOk="0">
                    <a:moveTo>
                      <a:pt x="3981" y="1"/>
                    </a:moveTo>
                    <a:cubicBezTo>
                      <a:pt x="3309" y="1"/>
                      <a:pt x="2830" y="165"/>
                      <a:pt x="2830" y="165"/>
                    </a:cubicBezTo>
                    <a:cubicBezTo>
                      <a:pt x="0" y="1603"/>
                      <a:pt x="2328" y="4639"/>
                      <a:pt x="2328" y="4639"/>
                    </a:cubicBezTo>
                    <a:cubicBezTo>
                      <a:pt x="2392" y="4642"/>
                      <a:pt x="2453" y="4644"/>
                      <a:pt x="2513" y="4644"/>
                    </a:cubicBezTo>
                    <a:cubicBezTo>
                      <a:pt x="3878" y="4644"/>
                      <a:pt x="4109" y="3680"/>
                      <a:pt x="4109" y="3680"/>
                    </a:cubicBezTo>
                    <a:cubicBezTo>
                      <a:pt x="4976" y="3383"/>
                      <a:pt x="4725" y="2242"/>
                      <a:pt x="4725" y="2242"/>
                    </a:cubicBezTo>
                    <a:lnTo>
                      <a:pt x="6254" y="1740"/>
                    </a:lnTo>
                    <a:cubicBezTo>
                      <a:pt x="6231" y="370"/>
                      <a:pt x="4611" y="51"/>
                      <a:pt x="4611" y="51"/>
                    </a:cubicBezTo>
                    <a:cubicBezTo>
                      <a:pt x="4389" y="15"/>
                      <a:pt x="4177" y="1"/>
                      <a:pt x="3981" y="1"/>
                    </a:cubicBezTo>
                    <a:close/>
                  </a:path>
                </a:pathLst>
              </a:custGeom>
              <a:solidFill>
                <a:srgbClr val="0B3B5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96" name="Google Shape;396;p32"/>
            <p:cNvSpPr/>
            <p:nvPr/>
          </p:nvSpPr>
          <p:spPr>
            <a:xfrm>
              <a:off x="4428275" y="2117100"/>
              <a:ext cx="152375" cy="103300"/>
            </a:xfrm>
            <a:custGeom>
              <a:avLst/>
              <a:gdLst/>
              <a:ahLst/>
              <a:cxnLst/>
              <a:rect l="l" t="t" r="r" b="b"/>
              <a:pathLst>
                <a:path w="6095" h="4132" extrusionOk="0">
                  <a:moveTo>
                    <a:pt x="0" y="0"/>
                  </a:moveTo>
                  <a:lnTo>
                    <a:pt x="0" y="594"/>
                  </a:lnTo>
                  <a:lnTo>
                    <a:pt x="6095" y="4132"/>
                  </a:lnTo>
                  <a:lnTo>
                    <a:pt x="6095" y="3538"/>
                  </a:lnTo>
                  <a:lnTo>
                    <a:pt x="0" y="0"/>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32"/>
            <p:cNvSpPr/>
            <p:nvPr/>
          </p:nvSpPr>
          <p:spPr>
            <a:xfrm>
              <a:off x="4428275" y="2142200"/>
              <a:ext cx="152375" cy="103300"/>
            </a:xfrm>
            <a:custGeom>
              <a:avLst/>
              <a:gdLst/>
              <a:ahLst/>
              <a:cxnLst/>
              <a:rect l="l" t="t" r="r" b="b"/>
              <a:pathLst>
                <a:path w="6095" h="4132" extrusionOk="0">
                  <a:moveTo>
                    <a:pt x="0" y="1"/>
                  </a:moveTo>
                  <a:lnTo>
                    <a:pt x="0" y="594"/>
                  </a:lnTo>
                  <a:lnTo>
                    <a:pt x="6095" y="4132"/>
                  </a:lnTo>
                  <a:lnTo>
                    <a:pt x="6095" y="3538"/>
                  </a:lnTo>
                  <a:lnTo>
                    <a:pt x="0" y="1"/>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32"/>
            <p:cNvSpPr/>
            <p:nvPr/>
          </p:nvSpPr>
          <p:spPr>
            <a:xfrm>
              <a:off x="4428275" y="2167300"/>
              <a:ext cx="152375" cy="102750"/>
            </a:xfrm>
            <a:custGeom>
              <a:avLst/>
              <a:gdLst/>
              <a:ahLst/>
              <a:cxnLst/>
              <a:rect l="l" t="t" r="r" b="b"/>
              <a:pathLst>
                <a:path w="6095" h="4110" extrusionOk="0">
                  <a:moveTo>
                    <a:pt x="0" y="1"/>
                  </a:moveTo>
                  <a:lnTo>
                    <a:pt x="0" y="594"/>
                  </a:lnTo>
                  <a:lnTo>
                    <a:pt x="6095" y="4109"/>
                  </a:lnTo>
                  <a:lnTo>
                    <a:pt x="6095" y="3516"/>
                  </a:lnTo>
                  <a:lnTo>
                    <a:pt x="0" y="1"/>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32"/>
            <p:cNvSpPr/>
            <p:nvPr/>
          </p:nvSpPr>
          <p:spPr>
            <a:xfrm>
              <a:off x="4428275" y="2191850"/>
              <a:ext cx="152375" cy="103300"/>
            </a:xfrm>
            <a:custGeom>
              <a:avLst/>
              <a:gdLst/>
              <a:ahLst/>
              <a:cxnLst/>
              <a:rect l="l" t="t" r="r" b="b"/>
              <a:pathLst>
                <a:path w="6095" h="4132" extrusionOk="0">
                  <a:moveTo>
                    <a:pt x="0" y="0"/>
                  </a:moveTo>
                  <a:lnTo>
                    <a:pt x="0" y="594"/>
                  </a:lnTo>
                  <a:lnTo>
                    <a:pt x="6095" y="4132"/>
                  </a:lnTo>
                  <a:lnTo>
                    <a:pt x="6095" y="3538"/>
                  </a:lnTo>
                  <a:lnTo>
                    <a:pt x="0" y="0"/>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32"/>
            <p:cNvSpPr/>
            <p:nvPr/>
          </p:nvSpPr>
          <p:spPr>
            <a:xfrm>
              <a:off x="4428275" y="2216950"/>
              <a:ext cx="152375" cy="103325"/>
            </a:xfrm>
            <a:custGeom>
              <a:avLst/>
              <a:gdLst/>
              <a:ahLst/>
              <a:cxnLst/>
              <a:rect l="l" t="t" r="r" b="b"/>
              <a:pathLst>
                <a:path w="6095" h="4133" extrusionOk="0">
                  <a:moveTo>
                    <a:pt x="0" y="1"/>
                  </a:moveTo>
                  <a:lnTo>
                    <a:pt x="0" y="594"/>
                  </a:lnTo>
                  <a:lnTo>
                    <a:pt x="6095" y="4132"/>
                  </a:lnTo>
                  <a:lnTo>
                    <a:pt x="6095" y="3539"/>
                  </a:lnTo>
                  <a:lnTo>
                    <a:pt x="0" y="1"/>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32"/>
            <p:cNvSpPr/>
            <p:nvPr/>
          </p:nvSpPr>
          <p:spPr>
            <a:xfrm>
              <a:off x="4428275" y="2242050"/>
              <a:ext cx="152375" cy="103325"/>
            </a:xfrm>
            <a:custGeom>
              <a:avLst/>
              <a:gdLst/>
              <a:ahLst/>
              <a:cxnLst/>
              <a:rect l="l" t="t" r="r" b="b"/>
              <a:pathLst>
                <a:path w="6095" h="4133" extrusionOk="0">
                  <a:moveTo>
                    <a:pt x="0" y="1"/>
                  </a:moveTo>
                  <a:lnTo>
                    <a:pt x="0" y="594"/>
                  </a:lnTo>
                  <a:lnTo>
                    <a:pt x="6095" y="4132"/>
                  </a:lnTo>
                  <a:lnTo>
                    <a:pt x="6095" y="3539"/>
                  </a:lnTo>
                  <a:lnTo>
                    <a:pt x="0" y="1"/>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32"/>
            <p:cNvSpPr/>
            <p:nvPr/>
          </p:nvSpPr>
          <p:spPr>
            <a:xfrm>
              <a:off x="4428275" y="2267175"/>
              <a:ext cx="152375" cy="102725"/>
            </a:xfrm>
            <a:custGeom>
              <a:avLst/>
              <a:gdLst/>
              <a:ahLst/>
              <a:cxnLst/>
              <a:rect l="l" t="t" r="r" b="b"/>
              <a:pathLst>
                <a:path w="6095" h="4109" extrusionOk="0">
                  <a:moveTo>
                    <a:pt x="0" y="0"/>
                  </a:moveTo>
                  <a:lnTo>
                    <a:pt x="0" y="594"/>
                  </a:lnTo>
                  <a:lnTo>
                    <a:pt x="6095" y="4109"/>
                  </a:lnTo>
                  <a:lnTo>
                    <a:pt x="6095" y="3538"/>
                  </a:lnTo>
                  <a:lnTo>
                    <a:pt x="0" y="0"/>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32"/>
            <p:cNvSpPr/>
            <p:nvPr/>
          </p:nvSpPr>
          <p:spPr>
            <a:xfrm>
              <a:off x="4428275" y="2292275"/>
              <a:ext cx="152375" cy="102750"/>
            </a:xfrm>
            <a:custGeom>
              <a:avLst/>
              <a:gdLst/>
              <a:ahLst/>
              <a:cxnLst/>
              <a:rect l="l" t="t" r="r" b="b"/>
              <a:pathLst>
                <a:path w="6095" h="4110" extrusionOk="0">
                  <a:moveTo>
                    <a:pt x="0" y="1"/>
                  </a:moveTo>
                  <a:lnTo>
                    <a:pt x="0" y="594"/>
                  </a:lnTo>
                  <a:lnTo>
                    <a:pt x="6095" y="4109"/>
                  </a:lnTo>
                  <a:lnTo>
                    <a:pt x="6095" y="3516"/>
                  </a:lnTo>
                  <a:lnTo>
                    <a:pt x="0" y="1"/>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32"/>
            <p:cNvSpPr/>
            <p:nvPr/>
          </p:nvSpPr>
          <p:spPr>
            <a:xfrm>
              <a:off x="4428275" y="2316825"/>
              <a:ext cx="152375" cy="103300"/>
            </a:xfrm>
            <a:custGeom>
              <a:avLst/>
              <a:gdLst/>
              <a:ahLst/>
              <a:cxnLst/>
              <a:rect l="l" t="t" r="r" b="b"/>
              <a:pathLst>
                <a:path w="6095" h="4132" extrusionOk="0">
                  <a:moveTo>
                    <a:pt x="0" y="0"/>
                  </a:moveTo>
                  <a:lnTo>
                    <a:pt x="0" y="594"/>
                  </a:lnTo>
                  <a:lnTo>
                    <a:pt x="6095" y="4131"/>
                  </a:lnTo>
                  <a:lnTo>
                    <a:pt x="6095" y="3538"/>
                  </a:lnTo>
                  <a:lnTo>
                    <a:pt x="0" y="0"/>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32"/>
            <p:cNvSpPr/>
            <p:nvPr/>
          </p:nvSpPr>
          <p:spPr>
            <a:xfrm>
              <a:off x="4428275" y="2341925"/>
              <a:ext cx="152375" cy="103300"/>
            </a:xfrm>
            <a:custGeom>
              <a:avLst/>
              <a:gdLst/>
              <a:ahLst/>
              <a:cxnLst/>
              <a:rect l="l" t="t" r="r" b="b"/>
              <a:pathLst>
                <a:path w="6095" h="4132" extrusionOk="0">
                  <a:moveTo>
                    <a:pt x="0" y="0"/>
                  </a:moveTo>
                  <a:lnTo>
                    <a:pt x="0" y="594"/>
                  </a:lnTo>
                  <a:lnTo>
                    <a:pt x="6095" y="4132"/>
                  </a:lnTo>
                  <a:lnTo>
                    <a:pt x="6095" y="3538"/>
                  </a:lnTo>
                  <a:lnTo>
                    <a:pt x="0" y="0"/>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32"/>
            <p:cNvSpPr/>
            <p:nvPr/>
          </p:nvSpPr>
          <p:spPr>
            <a:xfrm>
              <a:off x="4428275" y="2367025"/>
              <a:ext cx="152375" cy="103325"/>
            </a:xfrm>
            <a:custGeom>
              <a:avLst/>
              <a:gdLst/>
              <a:ahLst/>
              <a:cxnLst/>
              <a:rect l="l" t="t" r="r" b="b"/>
              <a:pathLst>
                <a:path w="6095" h="4133" extrusionOk="0">
                  <a:moveTo>
                    <a:pt x="0" y="1"/>
                  </a:moveTo>
                  <a:lnTo>
                    <a:pt x="0" y="594"/>
                  </a:lnTo>
                  <a:lnTo>
                    <a:pt x="6095" y="4132"/>
                  </a:lnTo>
                  <a:lnTo>
                    <a:pt x="6095" y="3539"/>
                  </a:lnTo>
                  <a:lnTo>
                    <a:pt x="0" y="1"/>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32"/>
            <p:cNvSpPr/>
            <p:nvPr/>
          </p:nvSpPr>
          <p:spPr>
            <a:xfrm>
              <a:off x="4428275" y="2392150"/>
              <a:ext cx="152375" cy="102725"/>
            </a:xfrm>
            <a:custGeom>
              <a:avLst/>
              <a:gdLst/>
              <a:ahLst/>
              <a:cxnLst/>
              <a:rect l="l" t="t" r="r" b="b"/>
              <a:pathLst>
                <a:path w="6095" h="4109" extrusionOk="0">
                  <a:moveTo>
                    <a:pt x="0" y="0"/>
                  </a:moveTo>
                  <a:lnTo>
                    <a:pt x="0" y="593"/>
                  </a:lnTo>
                  <a:lnTo>
                    <a:pt x="6095" y="4109"/>
                  </a:lnTo>
                  <a:lnTo>
                    <a:pt x="6095" y="3515"/>
                  </a:lnTo>
                  <a:lnTo>
                    <a:pt x="0" y="0"/>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32"/>
            <p:cNvSpPr/>
            <p:nvPr/>
          </p:nvSpPr>
          <p:spPr>
            <a:xfrm>
              <a:off x="4428275" y="2416675"/>
              <a:ext cx="152375" cy="103300"/>
            </a:xfrm>
            <a:custGeom>
              <a:avLst/>
              <a:gdLst/>
              <a:ahLst/>
              <a:cxnLst/>
              <a:rect l="l" t="t" r="r" b="b"/>
              <a:pathLst>
                <a:path w="6095" h="4132" extrusionOk="0">
                  <a:moveTo>
                    <a:pt x="0" y="0"/>
                  </a:moveTo>
                  <a:lnTo>
                    <a:pt x="0" y="594"/>
                  </a:lnTo>
                  <a:lnTo>
                    <a:pt x="6095" y="4132"/>
                  </a:lnTo>
                  <a:lnTo>
                    <a:pt x="6095" y="3538"/>
                  </a:lnTo>
                  <a:lnTo>
                    <a:pt x="0" y="0"/>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32"/>
            <p:cNvSpPr/>
            <p:nvPr/>
          </p:nvSpPr>
          <p:spPr>
            <a:xfrm>
              <a:off x="4428275" y="2441775"/>
              <a:ext cx="152375" cy="103325"/>
            </a:xfrm>
            <a:custGeom>
              <a:avLst/>
              <a:gdLst/>
              <a:ahLst/>
              <a:cxnLst/>
              <a:rect l="l" t="t" r="r" b="b"/>
              <a:pathLst>
                <a:path w="6095" h="4133" extrusionOk="0">
                  <a:moveTo>
                    <a:pt x="0" y="1"/>
                  </a:moveTo>
                  <a:lnTo>
                    <a:pt x="0" y="594"/>
                  </a:lnTo>
                  <a:lnTo>
                    <a:pt x="6095" y="4132"/>
                  </a:lnTo>
                  <a:lnTo>
                    <a:pt x="6095" y="3539"/>
                  </a:lnTo>
                  <a:lnTo>
                    <a:pt x="0" y="1"/>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32"/>
            <p:cNvSpPr/>
            <p:nvPr/>
          </p:nvSpPr>
          <p:spPr>
            <a:xfrm>
              <a:off x="4428275" y="2466900"/>
              <a:ext cx="152375" cy="103300"/>
            </a:xfrm>
            <a:custGeom>
              <a:avLst/>
              <a:gdLst/>
              <a:ahLst/>
              <a:cxnLst/>
              <a:rect l="l" t="t" r="r" b="b"/>
              <a:pathLst>
                <a:path w="6095" h="4132" extrusionOk="0">
                  <a:moveTo>
                    <a:pt x="0" y="0"/>
                  </a:moveTo>
                  <a:lnTo>
                    <a:pt x="0" y="594"/>
                  </a:lnTo>
                  <a:lnTo>
                    <a:pt x="6095" y="4131"/>
                  </a:lnTo>
                  <a:lnTo>
                    <a:pt x="6095" y="3538"/>
                  </a:lnTo>
                  <a:lnTo>
                    <a:pt x="0" y="0"/>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32"/>
            <p:cNvSpPr/>
            <p:nvPr/>
          </p:nvSpPr>
          <p:spPr>
            <a:xfrm>
              <a:off x="4428275" y="2492000"/>
              <a:ext cx="152375" cy="102725"/>
            </a:xfrm>
            <a:custGeom>
              <a:avLst/>
              <a:gdLst/>
              <a:ahLst/>
              <a:cxnLst/>
              <a:rect l="l" t="t" r="r" b="b"/>
              <a:pathLst>
                <a:path w="6095" h="4109" extrusionOk="0">
                  <a:moveTo>
                    <a:pt x="0" y="0"/>
                  </a:moveTo>
                  <a:lnTo>
                    <a:pt x="0" y="594"/>
                  </a:lnTo>
                  <a:lnTo>
                    <a:pt x="6095" y="4109"/>
                  </a:lnTo>
                  <a:lnTo>
                    <a:pt x="6095" y="3516"/>
                  </a:lnTo>
                  <a:lnTo>
                    <a:pt x="0" y="0"/>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32"/>
            <p:cNvSpPr/>
            <p:nvPr/>
          </p:nvSpPr>
          <p:spPr>
            <a:xfrm>
              <a:off x="4428275" y="2516525"/>
              <a:ext cx="152375" cy="103325"/>
            </a:xfrm>
            <a:custGeom>
              <a:avLst/>
              <a:gdLst/>
              <a:ahLst/>
              <a:cxnLst/>
              <a:rect l="l" t="t" r="r" b="b"/>
              <a:pathLst>
                <a:path w="6095" h="4133" extrusionOk="0">
                  <a:moveTo>
                    <a:pt x="0" y="1"/>
                  </a:moveTo>
                  <a:lnTo>
                    <a:pt x="0" y="594"/>
                  </a:lnTo>
                  <a:lnTo>
                    <a:pt x="6095" y="4132"/>
                  </a:lnTo>
                  <a:lnTo>
                    <a:pt x="6095" y="3539"/>
                  </a:lnTo>
                  <a:lnTo>
                    <a:pt x="0" y="1"/>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0" name="Google Shape;414;p32">
            <a:extLst>
              <a:ext uri="{FF2B5EF4-FFF2-40B4-BE49-F238E27FC236}">
                <a16:creationId xmlns:a16="http://schemas.microsoft.com/office/drawing/2014/main" id="{8DFA20A9-B349-4CB6-AD9F-1E6DA98B297C}"/>
              </a:ext>
            </a:extLst>
          </p:cNvPr>
          <p:cNvSpPr txBox="1">
            <a:spLocks/>
          </p:cNvSpPr>
          <p:nvPr/>
        </p:nvSpPr>
        <p:spPr>
          <a:xfrm>
            <a:off x="1225094" y="2521449"/>
            <a:ext cx="1702200" cy="1869600"/>
          </a:xfrm>
          <a:prstGeom prst="rect">
            <a:avLst/>
          </a:prstGeom>
          <a:noFill/>
          <a:ln>
            <a:noFill/>
          </a:ln>
        </p:spPr>
        <p:txBody>
          <a:bodyPr spcFirstLastPara="1" wrap="square" lIns="0" tIns="201925" rIns="0" bIns="0" anchor="t" anchorCtr="0">
            <a:normAutofit fontScale="90000"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0000"/>
              </a:buClr>
              <a:buSzPts val="1800"/>
              <a:buFont typeface="Rockwell"/>
              <a:buNone/>
              <a:defRPr sz="5400" b="0" i="0" u="none" strike="noStrike" cap="none">
                <a:solidFill>
                  <a:srgbClr val="000000"/>
                </a:solidFill>
                <a:latin typeface="Rockwell"/>
                <a:ea typeface="Rockwell"/>
                <a:cs typeface="Rockwell"/>
                <a:sym typeface="Rockwel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25400" algn="ctr">
              <a:lnSpc>
                <a:spcPct val="100000"/>
              </a:lnSpc>
            </a:pPr>
            <a:r>
              <a:rPr lang="vi-VN" sz="8900" b="1">
                <a:solidFill>
                  <a:schemeClr val="lt1"/>
                </a:solidFill>
                <a:latin typeface="Times New Roman" panose="02020603050405020304" pitchFamily="18" charset="0"/>
                <a:cs typeface="Times New Roman" panose="02020603050405020304" pitchFamily="18" charset="0"/>
              </a:rPr>
              <a:t>0</a:t>
            </a:r>
            <a:r>
              <a:rPr lang="en-US" sz="8900" b="1">
                <a:solidFill>
                  <a:schemeClr val="lt1"/>
                </a:solidFill>
                <a:latin typeface="Times New Roman" panose="02020603050405020304" pitchFamily="18" charset="0"/>
                <a:cs typeface="Times New Roman" panose="02020603050405020304" pitchFamily="18" charset="0"/>
              </a:rPr>
              <a:t>1</a:t>
            </a:r>
            <a:endParaRPr lang="vi-VN" sz="8900" b="1">
              <a:solidFill>
                <a:schemeClr val="lt1"/>
              </a:solidFill>
              <a:latin typeface="Times New Roman" panose="02020603050405020304" pitchFamily="18" charset="0"/>
              <a:ea typeface="Arial"/>
              <a:cs typeface="Times New Roman" panose="02020603050405020304" pitchFamily="18" charset="0"/>
              <a:sym typeface="Arial"/>
            </a:endParaRPr>
          </a:p>
          <a:p>
            <a:pPr algn="ctr">
              <a:lnSpc>
                <a:spcPct val="100000"/>
              </a:lnSpc>
              <a:spcBef>
                <a:spcPts val="400"/>
              </a:spcBef>
            </a:pPr>
            <a:r>
              <a:rPr lang="vi-VN" sz="3000" b="1">
                <a:solidFill>
                  <a:schemeClr val="lt1"/>
                </a:solidFill>
                <a:latin typeface="Times New Roman" panose="02020603050405020304" pitchFamily="18" charset="0"/>
                <a:cs typeface="Times New Roman" panose="02020603050405020304" pitchFamily="18" charset="0"/>
              </a:rPr>
              <a:t>OPTIONS</a:t>
            </a:r>
          </a:p>
        </p:txBody>
      </p:sp>
    </p:spTree>
    <p:extLst>
      <p:ext uri="{BB962C8B-B14F-4D97-AF65-F5344CB8AC3E}">
        <p14:creationId xmlns:p14="http://schemas.microsoft.com/office/powerpoint/2010/main" val="14108069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4"/>
                                        </p:tgtEl>
                                        <p:attrNameLst>
                                          <p:attrName>style.visibility</p:attrName>
                                        </p:attrNameLst>
                                      </p:cBhvr>
                                      <p:to>
                                        <p:strVal val="visible"/>
                                      </p:to>
                                    </p:set>
                                    <p:animEffect transition="in" filter="fade">
                                      <p:cBhvr>
                                        <p:cTn id="7" dur="300"/>
                                        <p:tgtEl>
                                          <p:spTgt spid="414"/>
                                        </p:tgtEl>
                                      </p:cBhvr>
                                    </p:animEffect>
                                  </p:childTnLst>
                                </p:cTn>
                              </p:par>
                            </p:childTnLst>
                          </p:cTn>
                        </p:par>
                        <p:par>
                          <p:cTn id="8" fill="hold">
                            <p:stCondLst>
                              <p:cond delay="300"/>
                            </p:stCondLst>
                            <p:childTnLst>
                              <p:par>
                                <p:cTn id="9" presetID="2" presetClass="entr" presetSubtype="8" fill="hold" grpId="0" nodeType="afterEffect">
                                  <p:stCondLst>
                                    <p:cond delay="100"/>
                                  </p:stCondLst>
                                  <p:childTnLst>
                                    <p:set>
                                      <p:cBhvr>
                                        <p:cTn id="10" dur="1" fill="hold">
                                          <p:stCondLst>
                                            <p:cond delay="0"/>
                                          </p:stCondLst>
                                        </p:cTn>
                                        <p:tgtEl>
                                          <p:spTgt spid="302"/>
                                        </p:tgtEl>
                                        <p:attrNameLst>
                                          <p:attrName>style.visibility</p:attrName>
                                        </p:attrNameLst>
                                      </p:cBhvr>
                                      <p:to>
                                        <p:strVal val="visible"/>
                                      </p:to>
                                    </p:set>
                                    <p:anim calcmode="lin" valueType="num">
                                      <p:cBhvr additive="base">
                                        <p:cTn id="11" dur="300" fill="hold"/>
                                        <p:tgtEl>
                                          <p:spTgt spid="302"/>
                                        </p:tgtEl>
                                        <p:attrNameLst>
                                          <p:attrName>ppt_x</p:attrName>
                                        </p:attrNameLst>
                                      </p:cBhvr>
                                      <p:tavLst>
                                        <p:tav tm="0">
                                          <p:val>
                                            <p:strVal val="0-#ppt_w/2"/>
                                          </p:val>
                                        </p:tav>
                                        <p:tav tm="100000">
                                          <p:val>
                                            <p:strVal val="#ppt_x"/>
                                          </p:val>
                                        </p:tav>
                                      </p:tavLst>
                                    </p:anim>
                                    <p:anim calcmode="lin" valueType="num">
                                      <p:cBhvr additive="base">
                                        <p:cTn id="12" dur="300" fill="hold"/>
                                        <p:tgtEl>
                                          <p:spTgt spid="302"/>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120"/>
                                        </p:tgtEl>
                                        <p:attrNameLst>
                                          <p:attrName>style.visibility</p:attrName>
                                        </p:attrNameLst>
                                      </p:cBhvr>
                                      <p:to>
                                        <p:strVal val="visible"/>
                                      </p:to>
                                    </p:set>
                                    <p:animEffect transition="in" filter="fade">
                                      <p:cBhvr>
                                        <p:cTn id="15" dur="300"/>
                                        <p:tgtEl>
                                          <p:spTgt spid="120"/>
                                        </p:tgtEl>
                                      </p:cBhvr>
                                    </p:animEffect>
                                  </p:childTnLst>
                                </p:cTn>
                              </p:par>
                            </p:childTnLst>
                          </p:cTn>
                        </p:par>
                        <p:par>
                          <p:cTn id="16" fill="hold">
                            <p:stCondLst>
                              <p:cond delay="700"/>
                            </p:stCondLst>
                            <p:childTnLst>
                              <p:par>
                                <p:cTn id="17" presetID="22" presetClass="entr" presetSubtype="8" fill="hold" grpId="0" nodeType="afterEffect">
                                  <p:stCondLst>
                                    <p:cond delay="100"/>
                                  </p:stCondLst>
                                  <p:childTnLst>
                                    <p:set>
                                      <p:cBhvr>
                                        <p:cTn id="18" dur="1" fill="hold">
                                          <p:stCondLst>
                                            <p:cond delay="0"/>
                                          </p:stCondLst>
                                        </p:cTn>
                                        <p:tgtEl>
                                          <p:spTgt spid="303"/>
                                        </p:tgtEl>
                                        <p:attrNameLst>
                                          <p:attrName>style.visibility</p:attrName>
                                        </p:attrNameLst>
                                      </p:cBhvr>
                                      <p:to>
                                        <p:strVal val="visible"/>
                                      </p:to>
                                    </p:set>
                                    <p:animEffect transition="in" filter="wipe(left)">
                                      <p:cBhvr>
                                        <p:cTn id="19" dur="300"/>
                                        <p:tgtEl>
                                          <p:spTgt spid="303"/>
                                        </p:tgtEl>
                                      </p:cBhvr>
                                    </p:animEffect>
                                  </p:childTnLst>
                                </p:cTn>
                              </p:par>
                            </p:childTnLst>
                          </p:cTn>
                        </p:par>
                        <p:par>
                          <p:cTn id="20" fill="hold">
                            <p:stCondLst>
                              <p:cond delay="1100"/>
                            </p:stCondLst>
                            <p:childTnLst>
                              <p:par>
                                <p:cTn id="21" presetID="1" presetClass="entr" presetSubtype="0" fill="hold" nodeType="afterEffect">
                                  <p:stCondLst>
                                    <p:cond delay="0"/>
                                  </p:stCondLst>
                                  <p:childTnLst>
                                    <p:set>
                                      <p:cBhvr>
                                        <p:cTn id="22" dur="1" fill="hold">
                                          <p:stCondLst>
                                            <p:cond delay="199"/>
                                          </p:stCondLst>
                                        </p:cTn>
                                        <p:tgtEl>
                                          <p:spTgt spid="3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 grpId="0"/>
      <p:bldP spid="414" grpId="0"/>
      <p:bldP spid="303" grpId="0" animBg="1"/>
      <p:bldP spid="12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BE4BD"/>
        </a:solidFill>
        <a:effectLst/>
      </p:bgPr>
    </p:bg>
    <p:spTree>
      <p:nvGrpSpPr>
        <p:cNvPr id="1" name="Shape 250"/>
        <p:cNvGrpSpPr/>
        <p:nvPr/>
      </p:nvGrpSpPr>
      <p:grpSpPr>
        <a:xfrm>
          <a:off x="0" y="0"/>
          <a:ext cx="0" cy="0"/>
          <a:chOff x="0" y="0"/>
          <a:chExt cx="0" cy="0"/>
        </a:xfrm>
      </p:grpSpPr>
      <p:grpSp>
        <p:nvGrpSpPr>
          <p:cNvPr id="251" name="Google Shape;251;p30"/>
          <p:cNvGrpSpPr/>
          <p:nvPr/>
        </p:nvGrpSpPr>
        <p:grpSpPr>
          <a:xfrm>
            <a:off x="-20791" y="-63721"/>
            <a:ext cx="20092115" cy="11313135"/>
            <a:chOff x="26" y="1282"/>
            <a:chExt cx="20104178" cy="11313135"/>
          </a:xfrm>
        </p:grpSpPr>
        <p:sp>
          <p:nvSpPr>
            <p:cNvPr id="252" name="Google Shape;252;p30"/>
            <p:cNvSpPr/>
            <p:nvPr/>
          </p:nvSpPr>
          <p:spPr>
            <a:xfrm>
              <a:off x="105" y="1282"/>
              <a:ext cx="20104099" cy="11313135"/>
            </a:xfrm>
            <a:custGeom>
              <a:avLst/>
              <a:gdLst/>
              <a:ahLst/>
              <a:cxnLst/>
              <a:rect l="l" t="t" r="r" b="b"/>
              <a:pathLst>
                <a:path w="20104099" h="11313135" extrusionOk="0">
                  <a:moveTo>
                    <a:pt x="0" y="0"/>
                  </a:moveTo>
                  <a:lnTo>
                    <a:pt x="20104100" y="0"/>
                  </a:lnTo>
                  <a:lnTo>
                    <a:pt x="20104100" y="11313135"/>
                  </a:lnTo>
                  <a:lnTo>
                    <a:pt x="0" y="11313135"/>
                  </a:lnTo>
                  <a:close/>
                </a:path>
              </a:pathLst>
            </a:custGeom>
            <a:solidFill>
              <a:srgbClr val="FFFFFF"/>
            </a:solidFill>
            <a:ln>
              <a:noFill/>
            </a:ln>
          </p:spPr>
          <p:txBody>
            <a:bodyPr spcFirstLastPara="1" wrap="square" lIns="91375" tIns="45650" rIns="91375" bIns="45650" anchor="ctr"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53" name="Google Shape;253;p30"/>
            <p:cNvSpPr/>
            <p:nvPr/>
          </p:nvSpPr>
          <p:spPr>
            <a:xfrm>
              <a:off x="1988014" y="1282"/>
              <a:ext cx="3338473" cy="1705865"/>
            </a:xfrm>
            <a:custGeom>
              <a:avLst/>
              <a:gdLst/>
              <a:ahLst/>
              <a:cxnLst/>
              <a:rect l="l" t="t" r="r" b="b"/>
              <a:pathLst>
                <a:path w="3338473" h="1705865" extrusionOk="0">
                  <a:moveTo>
                    <a:pt x="0" y="1402264"/>
                  </a:moveTo>
                  <a:cubicBezTo>
                    <a:pt x="62165" y="1402264"/>
                    <a:pt x="1430311" y="2014492"/>
                    <a:pt x="2462621" y="1527849"/>
                  </a:cubicBezTo>
                  <a:cubicBezTo>
                    <a:pt x="3494932" y="1041206"/>
                    <a:pt x="3333241" y="0"/>
                    <a:pt x="3333241" y="0"/>
                  </a:cubicBezTo>
                  <a:lnTo>
                    <a:pt x="1305877" y="0"/>
                  </a:lnTo>
                  <a:lnTo>
                    <a:pt x="0" y="1402264"/>
                  </a:lnTo>
                  <a:close/>
                </a:path>
              </a:pathLst>
            </a:custGeom>
            <a:solidFill>
              <a:srgbClr val="F1F1F2"/>
            </a:solidFill>
            <a:ln>
              <a:noFill/>
            </a:ln>
          </p:spPr>
          <p:txBody>
            <a:bodyPr spcFirstLastPara="1" wrap="square" lIns="91375" tIns="45650" rIns="91375" bIns="45650" anchor="ctr"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54" name="Google Shape;254;p30"/>
            <p:cNvSpPr/>
            <p:nvPr/>
          </p:nvSpPr>
          <p:spPr>
            <a:xfrm>
              <a:off x="26" y="1282"/>
              <a:ext cx="4897823" cy="1800054"/>
            </a:xfrm>
            <a:custGeom>
              <a:avLst/>
              <a:gdLst/>
              <a:ahLst/>
              <a:cxnLst/>
              <a:rect l="l" t="t" r="r" b="b"/>
              <a:pathLst>
                <a:path w="4897823" h="1800054" extrusionOk="0">
                  <a:moveTo>
                    <a:pt x="79" y="0"/>
                  </a:moveTo>
                  <a:lnTo>
                    <a:pt x="79" y="1810416"/>
                  </a:lnTo>
                  <a:cubicBezTo>
                    <a:pt x="79" y="1810416"/>
                    <a:pt x="314984" y="961564"/>
                    <a:pt x="1683130" y="1369611"/>
                  </a:cubicBezTo>
                  <a:cubicBezTo>
                    <a:pt x="3051277" y="1777659"/>
                    <a:pt x="4898321" y="1627375"/>
                    <a:pt x="4898321" y="0"/>
                  </a:cubicBezTo>
                  <a:cubicBezTo>
                    <a:pt x="4898321" y="0"/>
                    <a:pt x="-22736" y="0"/>
                    <a:pt x="79" y="0"/>
                  </a:cubicBezTo>
                  <a:close/>
                </a:path>
              </a:pathLst>
            </a:custGeom>
            <a:solidFill>
              <a:srgbClr val="CBE4BD"/>
            </a:solidFill>
            <a:ln>
              <a:noFill/>
            </a:ln>
          </p:spPr>
          <p:txBody>
            <a:bodyPr spcFirstLastPara="1" wrap="square" lIns="91375" tIns="45650" rIns="91375" bIns="45650" anchor="ctr"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55" name="Google Shape;255;p30"/>
          <p:cNvSpPr/>
          <p:nvPr/>
        </p:nvSpPr>
        <p:spPr>
          <a:xfrm>
            <a:off x="2278119" y="7808347"/>
            <a:ext cx="17831435" cy="3505200"/>
          </a:xfrm>
          <a:custGeom>
            <a:avLst/>
            <a:gdLst/>
            <a:ahLst/>
            <a:cxnLst/>
            <a:rect l="l" t="t" r="r" b="b"/>
            <a:pathLst>
              <a:path w="17831435" h="3505200" extrusionOk="0">
                <a:moveTo>
                  <a:pt x="147408" y="2242615"/>
                </a:moveTo>
                <a:lnTo>
                  <a:pt x="0" y="2624600"/>
                </a:lnTo>
                <a:lnTo>
                  <a:pt x="298494" y="3504786"/>
                </a:lnTo>
                <a:lnTo>
                  <a:pt x="17830921" y="3504786"/>
                </a:lnTo>
                <a:lnTo>
                  <a:pt x="17830921" y="3199698"/>
                </a:lnTo>
                <a:lnTo>
                  <a:pt x="8028770" y="3199698"/>
                </a:lnTo>
                <a:lnTo>
                  <a:pt x="7553083" y="3195552"/>
                </a:lnTo>
                <a:lnTo>
                  <a:pt x="7011834" y="3180552"/>
                </a:lnTo>
                <a:lnTo>
                  <a:pt x="6476095" y="3155323"/>
                </a:lnTo>
                <a:lnTo>
                  <a:pt x="5948951" y="3120612"/>
                </a:lnTo>
                <a:lnTo>
                  <a:pt x="5433488" y="3077167"/>
                </a:lnTo>
                <a:lnTo>
                  <a:pt x="4932794" y="3025736"/>
                </a:lnTo>
                <a:lnTo>
                  <a:pt x="4449954" y="2967065"/>
                </a:lnTo>
                <a:lnTo>
                  <a:pt x="4332368" y="2951350"/>
                </a:lnTo>
                <a:lnTo>
                  <a:pt x="3931943" y="2893337"/>
                </a:lnTo>
                <a:lnTo>
                  <a:pt x="3550181" y="2830995"/>
                </a:lnTo>
                <a:lnTo>
                  <a:pt x="3239400" y="2774494"/>
                </a:lnTo>
                <a:lnTo>
                  <a:pt x="2993006" y="2725491"/>
                </a:lnTo>
                <a:lnTo>
                  <a:pt x="2758859" y="2674937"/>
                </a:lnTo>
                <a:lnTo>
                  <a:pt x="962936" y="2279100"/>
                </a:lnTo>
                <a:lnTo>
                  <a:pt x="147408" y="2242615"/>
                </a:lnTo>
                <a:close/>
              </a:path>
              <a:path w="17831435" h="3505200" extrusionOk="0">
                <a:moveTo>
                  <a:pt x="17544432" y="0"/>
                </a:moveTo>
                <a:lnTo>
                  <a:pt x="16762283" y="142747"/>
                </a:lnTo>
                <a:lnTo>
                  <a:pt x="15600454" y="650456"/>
                </a:lnTo>
                <a:lnTo>
                  <a:pt x="14174927" y="1743872"/>
                </a:lnTo>
                <a:lnTo>
                  <a:pt x="14144217" y="1772897"/>
                </a:lnTo>
                <a:lnTo>
                  <a:pt x="14112839" y="1801580"/>
                </a:lnTo>
                <a:lnTo>
                  <a:pt x="14080800" y="1829923"/>
                </a:lnTo>
                <a:lnTo>
                  <a:pt x="14048106" y="1857926"/>
                </a:lnTo>
                <a:lnTo>
                  <a:pt x="14014763" y="1885591"/>
                </a:lnTo>
                <a:lnTo>
                  <a:pt x="13980776" y="1912919"/>
                </a:lnTo>
                <a:lnTo>
                  <a:pt x="13946152" y="1939913"/>
                </a:lnTo>
                <a:lnTo>
                  <a:pt x="13910897" y="1966573"/>
                </a:lnTo>
                <a:lnTo>
                  <a:pt x="13875017" y="1992901"/>
                </a:lnTo>
                <a:lnTo>
                  <a:pt x="13838517" y="2018898"/>
                </a:lnTo>
                <a:lnTo>
                  <a:pt x="13801404" y="2044566"/>
                </a:lnTo>
                <a:lnTo>
                  <a:pt x="13763685" y="2069906"/>
                </a:lnTo>
                <a:lnTo>
                  <a:pt x="13725364" y="2094920"/>
                </a:lnTo>
                <a:lnTo>
                  <a:pt x="13686448" y="2119610"/>
                </a:lnTo>
                <a:lnTo>
                  <a:pt x="13646943" y="2143976"/>
                </a:lnTo>
                <a:lnTo>
                  <a:pt x="13606855" y="2168020"/>
                </a:lnTo>
                <a:lnTo>
                  <a:pt x="13566190" y="2191743"/>
                </a:lnTo>
                <a:lnTo>
                  <a:pt x="13524954" y="2215148"/>
                </a:lnTo>
                <a:lnTo>
                  <a:pt x="13483154" y="2238235"/>
                </a:lnTo>
                <a:lnTo>
                  <a:pt x="13440794" y="2261006"/>
                </a:lnTo>
                <a:lnTo>
                  <a:pt x="13397881" y="2283463"/>
                </a:lnTo>
                <a:lnTo>
                  <a:pt x="13354422" y="2305607"/>
                </a:lnTo>
                <a:lnTo>
                  <a:pt x="13310422" y="2327438"/>
                </a:lnTo>
                <a:lnTo>
                  <a:pt x="13265887" y="2348960"/>
                </a:lnTo>
                <a:lnTo>
                  <a:pt x="13220823" y="2370173"/>
                </a:lnTo>
                <a:lnTo>
                  <a:pt x="13175237" y="2391079"/>
                </a:lnTo>
                <a:lnTo>
                  <a:pt x="13129134" y="2411678"/>
                </a:lnTo>
                <a:lnTo>
                  <a:pt x="13082520" y="2431974"/>
                </a:lnTo>
                <a:lnTo>
                  <a:pt x="13035402" y="2451966"/>
                </a:lnTo>
                <a:lnTo>
                  <a:pt x="12987785" y="2471657"/>
                </a:lnTo>
                <a:lnTo>
                  <a:pt x="12939676" y="2491049"/>
                </a:lnTo>
                <a:lnTo>
                  <a:pt x="12842003" y="2528937"/>
                </a:lnTo>
                <a:lnTo>
                  <a:pt x="12742432" y="2565642"/>
                </a:lnTo>
                <a:lnTo>
                  <a:pt x="12641012" y="2601178"/>
                </a:lnTo>
                <a:lnTo>
                  <a:pt x="12537790" y="2635554"/>
                </a:lnTo>
                <a:lnTo>
                  <a:pt x="12432814" y="2668782"/>
                </a:lnTo>
                <a:lnTo>
                  <a:pt x="12326134" y="2700875"/>
                </a:lnTo>
                <a:lnTo>
                  <a:pt x="12217797" y="2731844"/>
                </a:lnTo>
                <a:lnTo>
                  <a:pt x="12107851" y="2761701"/>
                </a:lnTo>
                <a:lnTo>
                  <a:pt x="11940021" y="2804426"/>
                </a:lnTo>
                <a:lnTo>
                  <a:pt x="11768843" y="2844714"/>
                </a:lnTo>
                <a:lnTo>
                  <a:pt x="11594480" y="2882604"/>
                </a:lnTo>
                <a:lnTo>
                  <a:pt x="11417093" y="2918136"/>
                </a:lnTo>
                <a:lnTo>
                  <a:pt x="11236826" y="2951353"/>
                </a:lnTo>
                <a:lnTo>
                  <a:pt x="11053904" y="2982284"/>
                </a:lnTo>
                <a:lnTo>
                  <a:pt x="10806065" y="3020052"/>
                </a:lnTo>
                <a:lnTo>
                  <a:pt x="10554106" y="3053931"/>
                </a:lnTo>
                <a:lnTo>
                  <a:pt x="10298413" y="3084015"/>
                </a:lnTo>
                <a:lnTo>
                  <a:pt x="9974134" y="3116425"/>
                </a:lnTo>
                <a:lnTo>
                  <a:pt x="9645375" y="3143233"/>
                </a:lnTo>
                <a:lnTo>
                  <a:pt x="9312892" y="3164623"/>
                </a:lnTo>
                <a:lnTo>
                  <a:pt x="8910056" y="3183394"/>
                </a:lnTo>
                <a:lnTo>
                  <a:pt x="8504243" y="3194940"/>
                </a:lnTo>
                <a:lnTo>
                  <a:pt x="8028770" y="3199698"/>
                </a:lnTo>
                <a:lnTo>
                  <a:pt x="17830921" y="3199698"/>
                </a:lnTo>
                <a:lnTo>
                  <a:pt x="17830921" y="1471"/>
                </a:lnTo>
                <a:lnTo>
                  <a:pt x="17544432" y="0"/>
                </a:lnTo>
                <a:close/>
              </a:path>
            </a:pathLst>
          </a:custGeom>
          <a:solidFill>
            <a:srgbClr val="F0F0F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56" name="Google Shape;256;p30"/>
          <p:cNvSpPr/>
          <p:nvPr/>
        </p:nvSpPr>
        <p:spPr>
          <a:xfrm>
            <a:off x="6346" y="9588337"/>
            <a:ext cx="2948940" cy="1725295"/>
          </a:xfrm>
          <a:custGeom>
            <a:avLst/>
            <a:gdLst/>
            <a:ahLst/>
            <a:cxnLst/>
            <a:rect l="l" t="t" r="r" b="b"/>
            <a:pathLst>
              <a:path w="2948940" h="1725295" extrusionOk="0">
                <a:moveTo>
                  <a:pt x="1484854" y="0"/>
                </a:moveTo>
                <a:lnTo>
                  <a:pt x="1439155" y="913"/>
                </a:lnTo>
                <a:lnTo>
                  <a:pt x="1393360" y="3044"/>
                </a:lnTo>
                <a:lnTo>
                  <a:pt x="1347484" y="6365"/>
                </a:lnTo>
                <a:lnTo>
                  <a:pt x="1301538" y="10848"/>
                </a:lnTo>
                <a:lnTo>
                  <a:pt x="1255538" y="16465"/>
                </a:lnTo>
                <a:lnTo>
                  <a:pt x="1209496" y="23190"/>
                </a:lnTo>
                <a:lnTo>
                  <a:pt x="1163425" y="30995"/>
                </a:lnTo>
                <a:lnTo>
                  <a:pt x="1117340" y="39851"/>
                </a:lnTo>
                <a:lnTo>
                  <a:pt x="1071254" y="49732"/>
                </a:lnTo>
                <a:lnTo>
                  <a:pt x="1025181" y="60610"/>
                </a:lnTo>
                <a:lnTo>
                  <a:pt x="979133" y="72458"/>
                </a:lnTo>
                <a:lnTo>
                  <a:pt x="933125" y="85247"/>
                </a:lnTo>
                <a:lnTo>
                  <a:pt x="887170" y="98951"/>
                </a:lnTo>
                <a:lnTo>
                  <a:pt x="841281" y="113542"/>
                </a:lnTo>
                <a:lnTo>
                  <a:pt x="795472" y="128992"/>
                </a:lnTo>
                <a:lnTo>
                  <a:pt x="749757" y="145274"/>
                </a:lnTo>
                <a:lnTo>
                  <a:pt x="704149" y="162361"/>
                </a:lnTo>
                <a:lnTo>
                  <a:pt x="658661" y="180224"/>
                </a:lnTo>
                <a:lnTo>
                  <a:pt x="613308" y="198836"/>
                </a:lnTo>
                <a:lnTo>
                  <a:pt x="568102" y="218170"/>
                </a:lnTo>
                <a:lnTo>
                  <a:pt x="523057" y="238199"/>
                </a:lnTo>
                <a:lnTo>
                  <a:pt x="478186" y="258894"/>
                </a:lnTo>
                <a:lnTo>
                  <a:pt x="433504" y="280228"/>
                </a:lnTo>
                <a:lnTo>
                  <a:pt x="389023" y="302173"/>
                </a:lnTo>
                <a:lnTo>
                  <a:pt x="344758" y="324703"/>
                </a:lnTo>
                <a:lnTo>
                  <a:pt x="300721" y="347790"/>
                </a:lnTo>
                <a:lnTo>
                  <a:pt x="256926" y="371405"/>
                </a:lnTo>
                <a:lnTo>
                  <a:pt x="213387" y="395522"/>
                </a:lnTo>
                <a:lnTo>
                  <a:pt x="170117" y="420112"/>
                </a:lnTo>
                <a:lnTo>
                  <a:pt x="127130" y="445150"/>
                </a:lnTo>
                <a:lnTo>
                  <a:pt x="84439" y="470606"/>
                </a:lnTo>
                <a:lnTo>
                  <a:pt x="42058" y="496453"/>
                </a:lnTo>
                <a:lnTo>
                  <a:pt x="0" y="522664"/>
                </a:lnTo>
                <a:lnTo>
                  <a:pt x="0" y="1724797"/>
                </a:lnTo>
                <a:lnTo>
                  <a:pt x="2919280" y="1724797"/>
                </a:lnTo>
                <a:lnTo>
                  <a:pt x="2926351" y="1682111"/>
                </a:lnTo>
                <a:lnTo>
                  <a:pt x="2932525" y="1639249"/>
                </a:lnTo>
                <a:lnTo>
                  <a:pt x="2937762" y="1596236"/>
                </a:lnTo>
                <a:lnTo>
                  <a:pt x="2942021" y="1553098"/>
                </a:lnTo>
                <a:lnTo>
                  <a:pt x="2945265" y="1509859"/>
                </a:lnTo>
                <a:lnTo>
                  <a:pt x="2947452" y="1466545"/>
                </a:lnTo>
                <a:lnTo>
                  <a:pt x="2948544" y="1423181"/>
                </a:lnTo>
                <a:lnTo>
                  <a:pt x="2948501" y="1379791"/>
                </a:lnTo>
                <a:lnTo>
                  <a:pt x="2947283" y="1336401"/>
                </a:lnTo>
                <a:lnTo>
                  <a:pt x="2944851" y="1293036"/>
                </a:lnTo>
                <a:lnTo>
                  <a:pt x="2941165" y="1249720"/>
                </a:lnTo>
                <a:lnTo>
                  <a:pt x="2936186" y="1206480"/>
                </a:lnTo>
                <a:lnTo>
                  <a:pt x="2929874" y="1163339"/>
                </a:lnTo>
                <a:lnTo>
                  <a:pt x="2922190" y="1120324"/>
                </a:lnTo>
                <a:lnTo>
                  <a:pt x="2913093" y="1077458"/>
                </a:lnTo>
                <a:lnTo>
                  <a:pt x="2902545" y="1034768"/>
                </a:lnTo>
                <a:lnTo>
                  <a:pt x="2890506" y="992278"/>
                </a:lnTo>
                <a:lnTo>
                  <a:pt x="2876936" y="950013"/>
                </a:lnTo>
                <a:lnTo>
                  <a:pt x="2861796" y="907999"/>
                </a:lnTo>
                <a:lnTo>
                  <a:pt x="2845047" y="866259"/>
                </a:lnTo>
                <a:lnTo>
                  <a:pt x="2826648" y="824820"/>
                </a:lnTo>
                <a:lnTo>
                  <a:pt x="2806560" y="783707"/>
                </a:lnTo>
                <a:lnTo>
                  <a:pt x="2784743" y="742944"/>
                </a:lnTo>
                <a:lnTo>
                  <a:pt x="2761158" y="702556"/>
                </a:lnTo>
                <a:lnTo>
                  <a:pt x="2735766" y="662569"/>
                </a:lnTo>
                <a:lnTo>
                  <a:pt x="2708527" y="623008"/>
                </a:lnTo>
                <a:lnTo>
                  <a:pt x="2679401" y="583898"/>
                </a:lnTo>
                <a:lnTo>
                  <a:pt x="2648348" y="545263"/>
                </a:lnTo>
                <a:lnTo>
                  <a:pt x="2615330" y="507129"/>
                </a:lnTo>
                <a:lnTo>
                  <a:pt x="2580307" y="469520"/>
                </a:lnTo>
                <a:lnTo>
                  <a:pt x="2543238" y="432463"/>
                </a:lnTo>
                <a:lnTo>
                  <a:pt x="2504085" y="395982"/>
                </a:lnTo>
                <a:lnTo>
                  <a:pt x="2462807" y="360101"/>
                </a:lnTo>
                <a:lnTo>
                  <a:pt x="2419367" y="324847"/>
                </a:lnTo>
                <a:lnTo>
                  <a:pt x="2373722" y="290244"/>
                </a:lnTo>
                <a:lnTo>
                  <a:pt x="2325836" y="256317"/>
                </a:lnTo>
                <a:lnTo>
                  <a:pt x="2275666" y="223091"/>
                </a:lnTo>
                <a:lnTo>
                  <a:pt x="2234001" y="197386"/>
                </a:lnTo>
                <a:lnTo>
                  <a:pt x="2191996" y="173394"/>
                </a:lnTo>
                <a:lnTo>
                  <a:pt x="2149666" y="151087"/>
                </a:lnTo>
                <a:lnTo>
                  <a:pt x="2107024" y="130438"/>
                </a:lnTo>
                <a:lnTo>
                  <a:pt x="2064083" y="111420"/>
                </a:lnTo>
                <a:lnTo>
                  <a:pt x="2020858" y="94003"/>
                </a:lnTo>
                <a:lnTo>
                  <a:pt x="1977362" y="78163"/>
                </a:lnTo>
                <a:lnTo>
                  <a:pt x="1933607" y="63869"/>
                </a:lnTo>
                <a:lnTo>
                  <a:pt x="1889608" y="51096"/>
                </a:lnTo>
                <a:lnTo>
                  <a:pt x="1845379" y="39815"/>
                </a:lnTo>
                <a:lnTo>
                  <a:pt x="1800932" y="30000"/>
                </a:lnTo>
                <a:lnTo>
                  <a:pt x="1756281" y="21622"/>
                </a:lnTo>
                <a:lnTo>
                  <a:pt x="1711440" y="14654"/>
                </a:lnTo>
                <a:lnTo>
                  <a:pt x="1666422" y="9068"/>
                </a:lnTo>
                <a:lnTo>
                  <a:pt x="1621241" y="4837"/>
                </a:lnTo>
                <a:lnTo>
                  <a:pt x="1575911" y="1934"/>
                </a:lnTo>
                <a:lnTo>
                  <a:pt x="1530444" y="331"/>
                </a:lnTo>
                <a:lnTo>
                  <a:pt x="1484854" y="0"/>
                </a:lnTo>
                <a:close/>
              </a:path>
            </a:pathLst>
          </a:custGeom>
          <a:solidFill>
            <a:srgbClr val="DF93A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57" name="Google Shape;257;p30"/>
          <p:cNvSpPr/>
          <p:nvPr/>
        </p:nvSpPr>
        <p:spPr>
          <a:xfrm>
            <a:off x="11641739" y="572517"/>
            <a:ext cx="3068319" cy="2253615"/>
          </a:xfrm>
          <a:custGeom>
            <a:avLst/>
            <a:gdLst/>
            <a:ahLst/>
            <a:cxnLst/>
            <a:rect l="l" t="t" r="r" b="b"/>
            <a:pathLst>
              <a:path w="3068319" h="2253615" extrusionOk="0">
                <a:moveTo>
                  <a:pt x="2847498" y="0"/>
                </a:moveTo>
                <a:lnTo>
                  <a:pt x="220799" y="0"/>
                </a:lnTo>
                <a:lnTo>
                  <a:pt x="176298" y="4485"/>
                </a:lnTo>
                <a:lnTo>
                  <a:pt x="134850" y="17351"/>
                </a:lnTo>
                <a:lnTo>
                  <a:pt x="97344" y="37709"/>
                </a:lnTo>
                <a:lnTo>
                  <a:pt x="64667" y="64671"/>
                </a:lnTo>
                <a:lnTo>
                  <a:pt x="37706" y="97348"/>
                </a:lnTo>
                <a:lnTo>
                  <a:pt x="17350" y="134854"/>
                </a:lnTo>
                <a:lnTo>
                  <a:pt x="4485" y="176301"/>
                </a:lnTo>
                <a:lnTo>
                  <a:pt x="0" y="220799"/>
                </a:lnTo>
                <a:lnTo>
                  <a:pt x="0" y="2032701"/>
                </a:lnTo>
                <a:lnTo>
                  <a:pt x="4485" y="2077199"/>
                </a:lnTo>
                <a:lnTo>
                  <a:pt x="17350" y="2118645"/>
                </a:lnTo>
                <a:lnTo>
                  <a:pt x="37706" y="2156151"/>
                </a:lnTo>
                <a:lnTo>
                  <a:pt x="64667" y="2188829"/>
                </a:lnTo>
                <a:lnTo>
                  <a:pt x="97344" y="2215791"/>
                </a:lnTo>
                <a:lnTo>
                  <a:pt x="134850" y="2236149"/>
                </a:lnTo>
                <a:lnTo>
                  <a:pt x="176298" y="2249015"/>
                </a:lnTo>
                <a:lnTo>
                  <a:pt x="220799" y="2253500"/>
                </a:lnTo>
                <a:lnTo>
                  <a:pt x="2847498" y="2253500"/>
                </a:lnTo>
                <a:lnTo>
                  <a:pt x="2891996" y="2249015"/>
                </a:lnTo>
                <a:lnTo>
                  <a:pt x="2933442" y="2236149"/>
                </a:lnTo>
                <a:lnTo>
                  <a:pt x="2970948" y="2215791"/>
                </a:lnTo>
                <a:lnTo>
                  <a:pt x="3003626" y="2188829"/>
                </a:lnTo>
                <a:lnTo>
                  <a:pt x="3030588" y="2156151"/>
                </a:lnTo>
                <a:lnTo>
                  <a:pt x="3050946" y="2118645"/>
                </a:lnTo>
                <a:lnTo>
                  <a:pt x="3063811" y="2077199"/>
                </a:lnTo>
                <a:lnTo>
                  <a:pt x="3068297" y="2032701"/>
                </a:lnTo>
                <a:lnTo>
                  <a:pt x="3068297" y="220799"/>
                </a:lnTo>
                <a:lnTo>
                  <a:pt x="3063811" y="176301"/>
                </a:lnTo>
                <a:lnTo>
                  <a:pt x="3050946" y="134854"/>
                </a:lnTo>
                <a:lnTo>
                  <a:pt x="3030588" y="97348"/>
                </a:lnTo>
                <a:lnTo>
                  <a:pt x="3003626" y="64671"/>
                </a:lnTo>
                <a:lnTo>
                  <a:pt x="2970948" y="37709"/>
                </a:lnTo>
                <a:lnTo>
                  <a:pt x="2933442" y="17351"/>
                </a:lnTo>
                <a:lnTo>
                  <a:pt x="2891996" y="4485"/>
                </a:lnTo>
                <a:lnTo>
                  <a:pt x="2847498" y="0"/>
                </a:lnTo>
                <a:close/>
              </a:path>
            </a:pathLst>
          </a:custGeom>
          <a:solidFill>
            <a:srgbClr val="8377E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58" name="Google Shape;258;p30"/>
          <p:cNvSpPr/>
          <p:nvPr/>
        </p:nvSpPr>
        <p:spPr>
          <a:xfrm>
            <a:off x="16182638" y="3126926"/>
            <a:ext cx="3068319" cy="2253615"/>
          </a:xfrm>
          <a:custGeom>
            <a:avLst/>
            <a:gdLst/>
            <a:ahLst/>
            <a:cxnLst/>
            <a:rect l="l" t="t" r="r" b="b"/>
            <a:pathLst>
              <a:path w="3068319" h="2253615" extrusionOk="0">
                <a:moveTo>
                  <a:pt x="2847498" y="0"/>
                </a:moveTo>
                <a:lnTo>
                  <a:pt x="220799" y="0"/>
                </a:lnTo>
                <a:lnTo>
                  <a:pt x="176298" y="4485"/>
                </a:lnTo>
                <a:lnTo>
                  <a:pt x="134850" y="17351"/>
                </a:lnTo>
                <a:lnTo>
                  <a:pt x="97344" y="37709"/>
                </a:lnTo>
                <a:lnTo>
                  <a:pt x="64667" y="64671"/>
                </a:lnTo>
                <a:lnTo>
                  <a:pt x="37706" y="97348"/>
                </a:lnTo>
                <a:lnTo>
                  <a:pt x="17350" y="134854"/>
                </a:lnTo>
                <a:lnTo>
                  <a:pt x="4485" y="176301"/>
                </a:lnTo>
                <a:lnTo>
                  <a:pt x="0" y="220799"/>
                </a:lnTo>
                <a:lnTo>
                  <a:pt x="0" y="2032711"/>
                </a:lnTo>
                <a:lnTo>
                  <a:pt x="4485" y="2077209"/>
                </a:lnTo>
                <a:lnTo>
                  <a:pt x="17350" y="2118654"/>
                </a:lnTo>
                <a:lnTo>
                  <a:pt x="37706" y="2156159"/>
                </a:lnTo>
                <a:lnTo>
                  <a:pt x="64667" y="2188835"/>
                </a:lnTo>
                <a:lnTo>
                  <a:pt x="97344" y="2215794"/>
                </a:lnTo>
                <a:lnTo>
                  <a:pt x="134850" y="2236150"/>
                </a:lnTo>
                <a:lnTo>
                  <a:pt x="176298" y="2249015"/>
                </a:lnTo>
                <a:lnTo>
                  <a:pt x="220799" y="2253500"/>
                </a:lnTo>
                <a:lnTo>
                  <a:pt x="2847498" y="2253500"/>
                </a:lnTo>
                <a:lnTo>
                  <a:pt x="2891996" y="2249015"/>
                </a:lnTo>
                <a:lnTo>
                  <a:pt x="2933442" y="2236150"/>
                </a:lnTo>
                <a:lnTo>
                  <a:pt x="2970948" y="2215794"/>
                </a:lnTo>
                <a:lnTo>
                  <a:pt x="3003626" y="2188835"/>
                </a:lnTo>
                <a:lnTo>
                  <a:pt x="3030588" y="2156159"/>
                </a:lnTo>
                <a:lnTo>
                  <a:pt x="3050946" y="2118654"/>
                </a:lnTo>
                <a:lnTo>
                  <a:pt x="3063811" y="2077209"/>
                </a:lnTo>
                <a:lnTo>
                  <a:pt x="3068297" y="2032711"/>
                </a:lnTo>
                <a:lnTo>
                  <a:pt x="3068297" y="220799"/>
                </a:lnTo>
                <a:lnTo>
                  <a:pt x="3063811" y="176301"/>
                </a:lnTo>
                <a:lnTo>
                  <a:pt x="3050946" y="134854"/>
                </a:lnTo>
                <a:lnTo>
                  <a:pt x="3030588" y="97348"/>
                </a:lnTo>
                <a:lnTo>
                  <a:pt x="3003626" y="64671"/>
                </a:lnTo>
                <a:lnTo>
                  <a:pt x="2970948" y="37709"/>
                </a:lnTo>
                <a:lnTo>
                  <a:pt x="2933442" y="17351"/>
                </a:lnTo>
                <a:lnTo>
                  <a:pt x="2891996" y="4485"/>
                </a:lnTo>
                <a:lnTo>
                  <a:pt x="2847498" y="0"/>
                </a:lnTo>
                <a:close/>
              </a:path>
            </a:pathLst>
          </a:custGeom>
          <a:solidFill>
            <a:srgbClr val="DB85D7"/>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59" name="Google Shape;259;p30"/>
          <p:cNvSpPr/>
          <p:nvPr/>
        </p:nvSpPr>
        <p:spPr>
          <a:xfrm>
            <a:off x="972729" y="10198053"/>
            <a:ext cx="739139" cy="737234"/>
          </a:xfrm>
          <a:custGeom>
            <a:avLst/>
            <a:gdLst/>
            <a:ahLst/>
            <a:cxnLst/>
            <a:rect l="l" t="t" r="r" b="b"/>
            <a:pathLst>
              <a:path w="739139" h="737234" extrusionOk="0">
                <a:moveTo>
                  <a:pt x="529111" y="564065"/>
                </a:moveTo>
                <a:lnTo>
                  <a:pt x="494010" y="571318"/>
                </a:lnTo>
                <a:lnTo>
                  <a:pt x="457665" y="576738"/>
                </a:lnTo>
                <a:lnTo>
                  <a:pt x="420277" y="580279"/>
                </a:lnTo>
                <a:lnTo>
                  <a:pt x="382051" y="581899"/>
                </a:lnTo>
                <a:lnTo>
                  <a:pt x="382051" y="737038"/>
                </a:lnTo>
                <a:lnTo>
                  <a:pt x="418151" y="725326"/>
                </a:lnTo>
                <a:lnTo>
                  <a:pt x="451603" y="700808"/>
                </a:lnTo>
                <a:lnTo>
                  <a:pt x="481712" y="664849"/>
                </a:lnTo>
                <a:lnTo>
                  <a:pt x="507780" y="618813"/>
                </a:lnTo>
                <a:lnTo>
                  <a:pt x="529111" y="564065"/>
                </a:lnTo>
                <a:close/>
              </a:path>
              <a:path w="739139" h="737234" extrusionOk="0">
                <a:moveTo>
                  <a:pt x="727609" y="459087"/>
                </a:moveTo>
                <a:lnTo>
                  <a:pt x="692130" y="492261"/>
                </a:lnTo>
                <a:lnTo>
                  <a:pt x="645466" y="521754"/>
                </a:lnTo>
                <a:lnTo>
                  <a:pt x="603501" y="540929"/>
                </a:lnTo>
                <a:lnTo>
                  <a:pt x="557525" y="556604"/>
                </a:lnTo>
                <a:lnTo>
                  <a:pt x="550044" y="580279"/>
                </a:lnTo>
                <a:lnTo>
                  <a:pt x="532701" y="624102"/>
                </a:lnTo>
                <a:lnTo>
                  <a:pt x="508443" y="669238"/>
                </a:lnTo>
                <a:lnTo>
                  <a:pt x="477011" y="710366"/>
                </a:lnTo>
                <a:lnTo>
                  <a:pt x="460008" y="726688"/>
                </a:lnTo>
                <a:lnTo>
                  <a:pt x="507777" y="711046"/>
                </a:lnTo>
                <a:lnTo>
                  <a:pt x="552453" y="689320"/>
                </a:lnTo>
                <a:lnTo>
                  <a:pt x="593535" y="662007"/>
                </a:lnTo>
                <a:lnTo>
                  <a:pt x="630526" y="629605"/>
                </a:lnTo>
                <a:lnTo>
                  <a:pt x="662928" y="592614"/>
                </a:lnTo>
                <a:lnTo>
                  <a:pt x="690241" y="551532"/>
                </a:lnTo>
                <a:lnTo>
                  <a:pt x="711967" y="506856"/>
                </a:lnTo>
                <a:lnTo>
                  <a:pt x="727609" y="459087"/>
                </a:lnTo>
                <a:close/>
              </a:path>
              <a:path w="739139" h="737234" extrusionOk="0">
                <a:moveTo>
                  <a:pt x="382051" y="180361"/>
                </a:moveTo>
                <a:lnTo>
                  <a:pt x="382051" y="556677"/>
                </a:lnTo>
                <a:lnTo>
                  <a:pt x="423192" y="554794"/>
                </a:lnTo>
                <a:lnTo>
                  <a:pt x="462920" y="550675"/>
                </a:lnTo>
                <a:lnTo>
                  <a:pt x="500988" y="544444"/>
                </a:lnTo>
                <a:lnTo>
                  <a:pt x="545913" y="497262"/>
                </a:lnTo>
                <a:lnTo>
                  <a:pt x="552381" y="456121"/>
                </a:lnTo>
                <a:lnTo>
                  <a:pt x="556384" y="413106"/>
                </a:lnTo>
                <a:lnTo>
                  <a:pt x="557755" y="368519"/>
                </a:lnTo>
                <a:lnTo>
                  <a:pt x="556384" y="323930"/>
                </a:lnTo>
                <a:lnTo>
                  <a:pt x="552381" y="280911"/>
                </a:lnTo>
                <a:lnTo>
                  <a:pt x="545913" y="239767"/>
                </a:lnTo>
                <a:lnTo>
                  <a:pt x="537148" y="200800"/>
                </a:lnTo>
                <a:lnTo>
                  <a:pt x="462920" y="186361"/>
                </a:lnTo>
                <a:lnTo>
                  <a:pt x="423192" y="182243"/>
                </a:lnTo>
                <a:lnTo>
                  <a:pt x="382051" y="180361"/>
                </a:lnTo>
                <a:close/>
              </a:path>
              <a:path w="739139" h="737234" extrusionOk="0">
                <a:moveTo>
                  <a:pt x="564997" y="208858"/>
                </a:moveTo>
                <a:lnTo>
                  <a:pt x="572764" y="246878"/>
                </a:lnTo>
                <a:lnTo>
                  <a:pt x="578394" y="286330"/>
                </a:lnTo>
                <a:lnTo>
                  <a:pt x="581820" y="326961"/>
                </a:lnTo>
                <a:lnTo>
                  <a:pt x="582976" y="368519"/>
                </a:lnTo>
                <a:lnTo>
                  <a:pt x="581820" y="410078"/>
                </a:lnTo>
                <a:lnTo>
                  <a:pt x="578394" y="450712"/>
                </a:lnTo>
                <a:lnTo>
                  <a:pt x="572764" y="490164"/>
                </a:lnTo>
                <a:lnTo>
                  <a:pt x="564997" y="528179"/>
                </a:lnTo>
                <a:lnTo>
                  <a:pt x="623139" y="505239"/>
                </a:lnTo>
                <a:lnTo>
                  <a:pt x="671270" y="476957"/>
                </a:lnTo>
                <a:lnTo>
                  <a:pt x="707717" y="444178"/>
                </a:lnTo>
                <a:lnTo>
                  <a:pt x="730811" y="407750"/>
                </a:lnTo>
                <a:lnTo>
                  <a:pt x="738880" y="368519"/>
                </a:lnTo>
                <a:lnTo>
                  <a:pt x="730811" y="329288"/>
                </a:lnTo>
                <a:lnTo>
                  <a:pt x="707717" y="292860"/>
                </a:lnTo>
                <a:lnTo>
                  <a:pt x="671270" y="260081"/>
                </a:lnTo>
                <a:lnTo>
                  <a:pt x="623139" y="231798"/>
                </a:lnTo>
                <a:lnTo>
                  <a:pt x="564997" y="208858"/>
                </a:lnTo>
                <a:close/>
              </a:path>
              <a:path w="739139" h="737234" extrusionOk="0">
                <a:moveTo>
                  <a:pt x="460008" y="10350"/>
                </a:moveTo>
                <a:lnTo>
                  <a:pt x="493187" y="45837"/>
                </a:lnTo>
                <a:lnTo>
                  <a:pt x="522685" y="92493"/>
                </a:lnTo>
                <a:lnTo>
                  <a:pt x="541851" y="134458"/>
                </a:lnTo>
                <a:lnTo>
                  <a:pt x="557525" y="180434"/>
                </a:lnTo>
                <a:lnTo>
                  <a:pt x="580971" y="187826"/>
                </a:lnTo>
                <a:lnTo>
                  <a:pt x="625027" y="205256"/>
                </a:lnTo>
                <a:lnTo>
                  <a:pt x="670170" y="229516"/>
                </a:lnTo>
                <a:lnTo>
                  <a:pt x="711293" y="260948"/>
                </a:lnTo>
                <a:lnTo>
                  <a:pt x="727609" y="277951"/>
                </a:lnTo>
                <a:lnTo>
                  <a:pt x="711967" y="230181"/>
                </a:lnTo>
                <a:lnTo>
                  <a:pt x="690241" y="185506"/>
                </a:lnTo>
                <a:lnTo>
                  <a:pt x="662928" y="144423"/>
                </a:lnTo>
                <a:lnTo>
                  <a:pt x="630526" y="107432"/>
                </a:lnTo>
                <a:lnTo>
                  <a:pt x="593535" y="75031"/>
                </a:lnTo>
                <a:lnTo>
                  <a:pt x="552453" y="47718"/>
                </a:lnTo>
                <a:lnTo>
                  <a:pt x="507777" y="25991"/>
                </a:lnTo>
                <a:lnTo>
                  <a:pt x="460008" y="10350"/>
                </a:lnTo>
                <a:close/>
              </a:path>
              <a:path w="739139" h="737234" extrusionOk="0">
                <a:moveTo>
                  <a:pt x="382051" y="0"/>
                </a:moveTo>
                <a:lnTo>
                  <a:pt x="382051" y="155139"/>
                </a:lnTo>
                <a:lnTo>
                  <a:pt x="420277" y="156758"/>
                </a:lnTo>
                <a:lnTo>
                  <a:pt x="457665" y="160299"/>
                </a:lnTo>
                <a:lnTo>
                  <a:pt x="494010" y="165715"/>
                </a:lnTo>
                <a:lnTo>
                  <a:pt x="529111" y="172962"/>
                </a:lnTo>
                <a:lnTo>
                  <a:pt x="507780" y="118219"/>
                </a:lnTo>
                <a:lnTo>
                  <a:pt x="481712" y="72187"/>
                </a:lnTo>
                <a:lnTo>
                  <a:pt x="451603" y="36229"/>
                </a:lnTo>
                <a:lnTo>
                  <a:pt x="418151" y="11711"/>
                </a:lnTo>
                <a:lnTo>
                  <a:pt x="382051" y="0"/>
                </a:lnTo>
                <a:close/>
              </a:path>
              <a:path w="739139" h="737234" extrusionOk="0">
                <a:moveTo>
                  <a:pt x="209779" y="564065"/>
                </a:moveTo>
                <a:lnTo>
                  <a:pt x="231110" y="618813"/>
                </a:lnTo>
                <a:lnTo>
                  <a:pt x="257178" y="664849"/>
                </a:lnTo>
                <a:lnTo>
                  <a:pt x="287285" y="700808"/>
                </a:lnTo>
                <a:lnTo>
                  <a:pt x="320734" y="725326"/>
                </a:lnTo>
                <a:lnTo>
                  <a:pt x="356829" y="737038"/>
                </a:lnTo>
                <a:lnTo>
                  <a:pt x="356829" y="581899"/>
                </a:lnTo>
                <a:lnTo>
                  <a:pt x="318609" y="580279"/>
                </a:lnTo>
                <a:lnTo>
                  <a:pt x="281224" y="576738"/>
                </a:lnTo>
                <a:lnTo>
                  <a:pt x="244880" y="571318"/>
                </a:lnTo>
                <a:lnTo>
                  <a:pt x="209779" y="564065"/>
                </a:lnTo>
                <a:close/>
              </a:path>
              <a:path w="739139" h="737234" extrusionOk="0">
                <a:moveTo>
                  <a:pt x="11271" y="459087"/>
                </a:moveTo>
                <a:lnTo>
                  <a:pt x="26915" y="506856"/>
                </a:lnTo>
                <a:lnTo>
                  <a:pt x="48643" y="551532"/>
                </a:lnTo>
                <a:lnTo>
                  <a:pt x="75957" y="592614"/>
                </a:lnTo>
                <a:lnTo>
                  <a:pt x="108357" y="629605"/>
                </a:lnTo>
                <a:lnTo>
                  <a:pt x="145347" y="662007"/>
                </a:lnTo>
                <a:lnTo>
                  <a:pt x="186428" y="689320"/>
                </a:lnTo>
                <a:lnTo>
                  <a:pt x="231103" y="711046"/>
                </a:lnTo>
                <a:lnTo>
                  <a:pt x="278872" y="726688"/>
                </a:lnTo>
                <a:lnTo>
                  <a:pt x="261870" y="710366"/>
                </a:lnTo>
                <a:lnTo>
                  <a:pt x="245698" y="691200"/>
                </a:lnTo>
                <a:lnTo>
                  <a:pt x="216205" y="644534"/>
                </a:lnTo>
                <a:lnTo>
                  <a:pt x="197035" y="602578"/>
                </a:lnTo>
                <a:lnTo>
                  <a:pt x="181365" y="556604"/>
                </a:lnTo>
                <a:lnTo>
                  <a:pt x="157917" y="549207"/>
                </a:lnTo>
                <a:lnTo>
                  <a:pt x="113859" y="531776"/>
                </a:lnTo>
                <a:lnTo>
                  <a:pt x="68720" y="507513"/>
                </a:lnTo>
                <a:lnTo>
                  <a:pt x="27592" y="476088"/>
                </a:lnTo>
                <a:lnTo>
                  <a:pt x="11271" y="459087"/>
                </a:lnTo>
                <a:close/>
              </a:path>
              <a:path w="739139" h="737234" extrusionOk="0">
                <a:moveTo>
                  <a:pt x="356829" y="180361"/>
                </a:moveTo>
                <a:lnTo>
                  <a:pt x="315689" y="182243"/>
                </a:lnTo>
                <a:lnTo>
                  <a:pt x="275964" y="186361"/>
                </a:lnTo>
                <a:lnTo>
                  <a:pt x="237896" y="192589"/>
                </a:lnTo>
                <a:lnTo>
                  <a:pt x="192966" y="239767"/>
                </a:lnTo>
                <a:lnTo>
                  <a:pt x="186499" y="280911"/>
                </a:lnTo>
                <a:lnTo>
                  <a:pt x="182496" y="323930"/>
                </a:lnTo>
                <a:lnTo>
                  <a:pt x="181125" y="368519"/>
                </a:lnTo>
                <a:lnTo>
                  <a:pt x="182496" y="413106"/>
                </a:lnTo>
                <a:lnTo>
                  <a:pt x="186499" y="456121"/>
                </a:lnTo>
                <a:lnTo>
                  <a:pt x="192966" y="497262"/>
                </a:lnTo>
                <a:lnTo>
                  <a:pt x="201731" y="536227"/>
                </a:lnTo>
                <a:lnTo>
                  <a:pt x="275964" y="550675"/>
                </a:lnTo>
                <a:lnTo>
                  <a:pt x="315689" y="554794"/>
                </a:lnTo>
                <a:lnTo>
                  <a:pt x="356829" y="556677"/>
                </a:lnTo>
                <a:lnTo>
                  <a:pt x="356829" y="180361"/>
                </a:lnTo>
                <a:close/>
              </a:path>
              <a:path w="739139" h="737234" extrusionOk="0">
                <a:moveTo>
                  <a:pt x="173893" y="208858"/>
                </a:moveTo>
                <a:lnTo>
                  <a:pt x="115746" y="231798"/>
                </a:lnTo>
                <a:lnTo>
                  <a:pt x="67612" y="260081"/>
                </a:lnTo>
                <a:lnTo>
                  <a:pt x="31163" y="292860"/>
                </a:lnTo>
                <a:lnTo>
                  <a:pt x="8069" y="329288"/>
                </a:lnTo>
                <a:lnTo>
                  <a:pt x="0" y="368519"/>
                </a:lnTo>
                <a:lnTo>
                  <a:pt x="8069" y="407750"/>
                </a:lnTo>
                <a:lnTo>
                  <a:pt x="31163" y="444178"/>
                </a:lnTo>
                <a:lnTo>
                  <a:pt x="67612" y="476957"/>
                </a:lnTo>
                <a:lnTo>
                  <a:pt x="115746" y="505239"/>
                </a:lnTo>
                <a:lnTo>
                  <a:pt x="173893" y="528179"/>
                </a:lnTo>
                <a:lnTo>
                  <a:pt x="166124" y="490164"/>
                </a:lnTo>
                <a:lnTo>
                  <a:pt x="160491" y="450712"/>
                </a:lnTo>
                <a:lnTo>
                  <a:pt x="157061" y="410078"/>
                </a:lnTo>
                <a:lnTo>
                  <a:pt x="155903" y="368519"/>
                </a:lnTo>
                <a:lnTo>
                  <a:pt x="157061" y="326961"/>
                </a:lnTo>
                <a:lnTo>
                  <a:pt x="160491" y="286330"/>
                </a:lnTo>
                <a:lnTo>
                  <a:pt x="166124" y="246878"/>
                </a:lnTo>
                <a:lnTo>
                  <a:pt x="173893" y="208858"/>
                </a:lnTo>
                <a:close/>
              </a:path>
              <a:path w="739139" h="737234" extrusionOk="0">
                <a:moveTo>
                  <a:pt x="278872" y="10350"/>
                </a:moveTo>
                <a:lnTo>
                  <a:pt x="231103" y="25991"/>
                </a:lnTo>
                <a:lnTo>
                  <a:pt x="186428" y="47718"/>
                </a:lnTo>
                <a:lnTo>
                  <a:pt x="145347" y="75031"/>
                </a:lnTo>
                <a:lnTo>
                  <a:pt x="108357" y="107432"/>
                </a:lnTo>
                <a:lnTo>
                  <a:pt x="75957" y="144423"/>
                </a:lnTo>
                <a:lnTo>
                  <a:pt x="48643" y="185506"/>
                </a:lnTo>
                <a:lnTo>
                  <a:pt x="26915" y="230181"/>
                </a:lnTo>
                <a:lnTo>
                  <a:pt x="11271" y="277951"/>
                </a:lnTo>
                <a:lnTo>
                  <a:pt x="27592" y="260948"/>
                </a:lnTo>
                <a:lnTo>
                  <a:pt x="46759" y="244772"/>
                </a:lnTo>
                <a:lnTo>
                  <a:pt x="93424" y="215273"/>
                </a:lnTo>
                <a:lnTo>
                  <a:pt x="135386" y="196103"/>
                </a:lnTo>
                <a:lnTo>
                  <a:pt x="181365" y="180434"/>
                </a:lnTo>
                <a:lnTo>
                  <a:pt x="188842" y="156758"/>
                </a:lnTo>
                <a:lnTo>
                  <a:pt x="206187" y="112932"/>
                </a:lnTo>
                <a:lnTo>
                  <a:pt x="230446" y="67795"/>
                </a:lnTo>
                <a:lnTo>
                  <a:pt x="261870" y="26671"/>
                </a:lnTo>
                <a:lnTo>
                  <a:pt x="278872" y="10350"/>
                </a:lnTo>
                <a:close/>
              </a:path>
              <a:path w="739139" h="737234" extrusionOk="0">
                <a:moveTo>
                  <a:pt x="356829" y="0"/>
                </a:moveTo>
                <a:lnTo>
                  <a:pt x="287285" y="36229"/>
                </a:lnTo>
                <a:lnTo>
                  <a:pt x="257178" y="72187"/>
                </a:lnTo>
                <a:lnTo>
                  <a:pt x="231110" y="118219"/>
                </a:lnTo>
                <a:lnTo>
                  <a:pt x="209779" y="172962"/>
                </a:lnTo>
                <a:lnTo>
                  <a:pt x="244880" y="165715"/>
                </a:lnTo>
                <a:lnTo>
                  <a:pt x="281224" y="160299"/>
                </a:lnTo>
                <a:lnTo>
                  <a:pt x="318609" y="156758"/>
                </a:lnTo>
                <a:lnTo>
                  <a:pt x="356829" y="155139"/>
                </a:lnTo>
                <a:lnTo>
                  <a:pt x="356829"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60" name="Google Shape;260;p30"/>
          <p:cNvSpPr txBox="1">
            <a:spLocks noGrp="1"/>
          </p:cNvSpPr>
          <p:nvPr>
            <p:ph type="title"/>
          </p:nvPr>
        </p:nvSpPr>
        <p:spPr>
          <a:xfrm>
            <a:off x="12316254" y="656517"/>
            <a:ext cx="1700700" cy="1869600"/>
          </a:xfrm>
          <a:prstGeom prst="rect">
            <a:avLst/>
          </a:prstGeom>
          <a:noFill/>
          <a:ln>
            <a:noFill/>
          </a:ln>
        </p:spPr>
        <p:txBody>
          <a:bodyPr spcFirstLastPara="1" wrap="square" lIns="0" tIns="201825" rIns="0" bIns="0" anchor="t" anchorCtr="0">
            <a:noAutofit/>
          </a:bodyPr>
          <a:lstStyle/>
          <a:p>
            <a:pPr marL="25400">
              <a:buClr>
                <a:srgbClr val="000000"/>
              </a:buClr>
              <a:buSzPts val="2000"/>
            </a:pPr>
            <a:r>
              <a:rPr lang="vi-VN" sz="7800" b="1">
                <a:solidFill>
                  <a:srgbClr val="FFFFFF"/>
                </a:solidFill>
                <a:latin typeface="Arial"/>
                <a:ea typeface="Arial"/>
                <a:cs typeface="Arial"/>
                <a:sym typeface="Arial"/>
              </a:rPr>
              <a:t>01</a:t>
            </a:r>
            <a:endParaRPr sz="7800" b="1">
              <a:solidFill>
                <a:srgbClr val="FFFFFF"/>
              </a:solidFill>
              <a:latin typeface="Arial"/>
              <a:ea typeface="Arial"/>
              <a:cs typeface="Arial"/>
              <a:sym typeface="Arial"/>
            </a:endParaRPr>
          </a:p>
          <a:p>
            <a:pPr>
              <a:spcBef>
                <a:spcPts val="500"/>
              </a:spcBef>
              <a:buClr>
                <a:srgbClr val="000000"/>
              </a:buClr>
              <a:buSzPts val="2000"/>
            </a:pPr>
            <a:r>
              <a:rPr lang="vi-VN" sz="2600" b="1">
                <a:solidFill>
                  <a:srgbClr val="FFFFFF"/>
                </a:solidFill>
                <a:latin typeface="Arial"/>
                <a:ea typeface="Arial"/>
                <a:cs typeface="Arial"/>
                <a:sym typeface="Arial"/>
              </a:rPr>
              <a:t>OPTIONS</a:t>
            </a:r>
            <a:endParaRPr sz="2600" b="1">
              <a:solidFill>
                <a:srgbClr val="FFFFFF"/>
              </a:solidFill>
              <a:latin typeface="Arial"/>
              <a:ea typeface="Arial"/>
              <a:cs typeface="Arial"/>
              <a:sym typeface="Arial"/>
            </a:endParaRPr>
          </a:p>
        </p:txBody>
      </p:sp>
      <p:sp>
        <p:nvSpPr>
          <p:cNvPr id="261" name="Google Shape;261;p30"/>
          <p:cNvSpPr txBox="1"/>
          <p:nvPr/>
        </p:nvSpPr>
        <p:spPr>
          <a:xfrm>
            <a:off x="16857153" y="3210925"/>
            <a:ext cx="1700700" cy="1869600"/>
          </a:xfrm>
          <a:prstGeom prst="rect">
            <a:avLst/>
          </a:prstGeom>
          <a:noFill/>
          <a:ln>
            <a:noFill/>
          </a:ln>
        </p:spPr>
        <p:txBody>
          <a:bodyPr spcFirstLastPara="1" wrap="square" lIns="0" tIns="201825" rIns="0" bIns="0" anchor="t" anchorCtr="0">
            <a:noAutofit/>
          </a:bodyPr>
          <a:lstStyle/>
          <a:p>
            <a:pPr marL="25400" marR="0" lvl="0" indent="0" algn="ctr" rtl="0">
              <a:lnSpc>
                <a:spcPct val="100000"/>
              </a:lnSpc>
              <a:spcBef>
                <a:spcPts val="0"/>
              </a:spcBef>
              <a:spcAft>
                <a:spcPts val="0"/>
              </a:spcAft>
              <a:buNone/>
            </a:pPr>
            <a:r>
              <a:rPr lang="vi-VN" sz="7800" b="1" i="0" u="none" strike="noStrike" cap="none">
                <a:solidFill>
                  <a:srgbClr val="FFFFFF"/>
                </a:solidFill>
                <a:latin typeface="Arial"/>
                <a:ea typeface="Arial"/>
                <a:cs typeface="Arial"/>
                <a:sym typeface="Arial"/>
              </a:rPr>
              <a:t>02</a:t>
            </a:r>
            <a:endParaRPr sz="7800" b="1" i="0" u="none" strike="noStrike" cap="none">
              <a:solidFill>
                <a:schemeClr val="dk1"/>
              </a:solidFill>
              <a:latin typeface="Arial"/>
              <a:ea typeface="Arial"/>
              <a:cs typeface="Arial"/>
              <a:sym typeface="Arial"/>
            </a:endParaRPr>
          </a:p>
          <a:p>
            <a:pPr marL="0" marR="0" lvl="0" indent="0" algn="ctr" rtl="0">
              <a:lnSpc>
                <a:spcPct val="100000"/>
              </a:lnSpc>
              <a:spcBef>
                <a:spcPts val="500"/>
              </a:spcBef>
              <a:spcAft>
                <a:spcPts val="0"/>
              </a:spcAft>
              <a:buNone/>
            </a:pPr>
            <a:r>
              <a:rPr lang="vi-VN" sz="2600" b="1" i="0" u="none" strike="noStrike" cap="none">
                <a:solidFill>
                  <a:srgbClr val="FFFFFF"/>
                </a:solidFill>
                <a:latin typeface="Arial"/>
                <a:ea typeface="Arial"/>
                <a:cs typeface="Arial"/>
                <a:sym typeface="Arial"/>
              </a:rPr>
              <a:t>OPTIONS</a:t>
            </a:r>
            <a:endParaRPr sz="2600" b="0" i="0" u="none" strike="noStrike" cap="none">
              <a:solidFill>
                <a:schemeClr val="dk1"/>
              </a:solidFill>
              <a:latin typeface="Arial"/>
              <a:ea typeface="Arial"/>
              <a:cs typeface="Arial"/>
              <a:sym typeface="Arial"/>
            </a:endParaRPr>
          </a:p>
        </p:txBody>
      </p:sp>
      <p:sp>
        <p:nvSpPr>
          <p:cNvPr id="262" name="Google Shape;262;p30"/>
          <p:cNvSpPr txBox="1"/>
          <p:nvPr/>
        </p:nvSpPr>
        <p:spPr>
          <a:xfrm>
            <a:off x="2955286" y="550359"/>
            <a:ext cx="6001597" cy="1898173"/>
          </a:xfrm>
          <a:prstGeom prst="rect">
            <a:avLst/>
          </a:prstGeom>
          <a:noFill/>
          <a:ln>
            <a:noFill/>
          </a:ln>
        </p:spPr>
        <p:txBody>
          <a:bodyPr spcFirstLastPara="1" wrap="square" lIns="0" tIns="471600" rIns="0" bIns="0" anchor="t" anchorCtr="0">
            <a:noAutofit/>
          </a:bodyPr>
          <a:lstStyle/>
          <a:p>
            <a:pPr marL="12700" marR="0" lvl="0" indent="0" algn="l" rtl="0">
              <a:lnSpc>
                <a:spcPct val="100000"/>
              </a:lnSpc>
              <a:spcBef>
                <a:spcPts val="0"/>
              </a:spcBef>
              <a:spcAft>
                <a:spcPts val="0"/>
              </a:spcAft>
              <a:buNone/>
            </a:pPr>
            <a:r>
              <a:rPr lang="vi-VN" sz="6600" b="1" i="0" u="none" strike="noStrike" cap="none">
                <a:solidFill>
                  <a:srgbClr val="6E6CBB"/>
                </a:solidFill>
                <a:latin typeface="Arial"/>
                <a:ea typeface="Arial"/>
                <a:cs typeface="Arial"/>
                <a:sym typeface="Arial"/>
              </a:rPr>
              <a:t>Options Slides</a:t>
            </a:r>
            <a:endParaRPr sz="6600" b="0" i="0" u="none" strike="noStrike" cap="none">
              <a:solidFill>
                <a:schemeClr val="dk1"/>
              </a:solidFill>
              <a:latin typeface="Arial"/>
              <a:ea typeface="Arial"/>
              <a:cs typeface="Arial"/>
              <a:sym typeface="Arial"/>
            </a:endParaRPr>
          </a:p>
          <a:p>
            <a:pPr marL="63500" marR="0" lvl="0" indent="0" algn="l" rtl="0">
              <a:lnSpc>
                <a:spcPct val="107900"/>
              </a:lnSpc>
              <a:spcBef>
                <a:spcPts val="3300"/>
              </a:spcBef>
              <a:spcAft>
                <a:spcPts val="0"/>
              </a:spcAft>
              <a:buNone/>
            </a:pPr>
            <a:endParaRPr sz="2800" b="0" i="0" u="none" strike="noStrike" cap="none">
              <a:solidFill>
                <a:schemeClr val="dk1"/>
              </a:solidFill>
              <a:latin typeface="Arial"/>
              <a:ea typeface="Arial"/>
              <a:cs typeface="Arial"/>
              <a:sym typeface="Arial"/>
            </a:endParaRPr>
          </a:p>
        </p:txBody>
      </p:sp>
      <p:sp>
        <p:nvSpPr>
          <p:cNvPr id="263" name="Google Shape;263;p30"/>
          <p:cNvSpPr txBox="1"/>
          <p:nvPr/>
        </p:nvSpPr>
        <p:spPr>
          <a:xfrm>
            <a:off x="15462443" y="1354380"/>
            <a:ext cx="4272900" cy="689888"/>
          </a:xfrm>
          <a:prstGeom prst="rect">
            <a:avLst/>
          </a:prstGeom>
          <a:noFill/>
          <a:ln>
            <a:noFill/>
          </a:ln>
        </p:spPr>
        <p:txBody>
          <a:bodyPr spcFirstLastPara="1" wrap="square" lIns="0" tIns="12675" rIns="0" bIns="0" anchor="ctr" anchorCtr="0">
            <a:noAutofit/>
          </a:bodyPr>
          <a:lstStyle/>
          <a:p>
            <a:pPr marL="0" marR="0" lvl="0" indent="0" algn="ctr" rtl="0">
              <a:lnSpc>
                <a:spcPct val="115000"/>
              </a:lnSpc>
              <a:spcBef>
                <a:spcPts val="0"/>
              </a:spcBef>
              <a:spcAft>
                <a:spcPts val="0"/>
              </a:spcAft>
              <a:buNone/>
            </a:pPr>
            <a:r>
              <a:rPr lang="vi-VN" sz="3000" b="0" i="0" u="none" strike="noStrike" cap="none" dirty="0">
                <a:solidFill>
                  <a:schemeClr val="dk1"/>
                </a:solidFill>
                <a:latin typeface="Times New Roman" panose="02020603050405020304" pitchFamily="18" charset="0"/>
                <a:ea typeface="Roboto"/>
                <a:cs typeface="Times New Roman" panose="02020603050405020304" pitchFamily="18" charset="0"/>
                <a:sym typeface="Roboto"/>
              </a:rPr>
              <a:t>Giới thiệu </a:t>
            </a:r>
            <a:r>
              <a:rPr lang="vi-VN" sz="3000" dirty="0">
                <a:solidFill>
                  <a:schemeClr val="dk1"/>
                </a:solidFill>
                <a:latin typeface="Times New Roman" panose="02020603050405020304" pitchFamily="18" charset="0"/>
                <a:ea typeface="Roboto"/>
                <a:cs typeface="Times New Roman" panose="02020603050405020304" pitchFamily="18" charset="0"/>
                <a:sym typeface="Roboto"/>
              </a:rPr>
              <a:t>sản phẩm</a:t>
            </a:r>
            <a:endParaRPr sz="3000" dirty="0">
              <a:solidFill>
                <a:schemeClr val="dk1"/>
              </a:solidFill>
              <a:latin typeface="Times New Roman" panose="02020603050405020304" pitchFamily="18" charset="0"/>
              <a:ea typeface="Roboto"/>
              <a:cs typeface="Times New Roman" panose="02020603050405020304" pitchFamily="18" charset="0"/>
              <a:sym typeface="Roboto"/>
            </a:endParaRPr>
          </a:p>
        </p:txBody>
      </p:sp>
      <p:sp>
        <p:nvSpPr>
          <p:cNvPr id="264" name="Google Shape;264;p30"/>
          <p:cNvSpPr/>
          <p:nvPr/>
        </p:nvSpPr>
        <p:spPr>
          <a:xfrm>
            <a:off x="14868924" y="1660940"/>
            <a:ext cx="344169" cy="0"/>
          </a:xfrm>
          <a:custGeom>
            <a:avLst/>
            <a:gdLst/>
            <a:ahLst/>
            <a:cxnLst/>
            <a:rect l="l" t="t" r="r" b="b"/>
            <a:pathLst>
              <a:path w="344169" h="120000" extrusionOk="0">
                <a:moveTo>
                  <a:pt x="0" y="0"/>
                </a:moveTo>
                <a:lnTo>
                  <a:pt x="343737" y="0"/>
                </a:lnTo>
              </a:path>
            </a:pathLst>
          </a:custGeom>
          <a:noFill/>
          <a:ln w="53800" cap="flat" cmpd="sng">
            <a:solidFill>
              <a:srgbClr val="6E6CBB"/>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65" name="Google Shape;265;p30"/>
          <p:cNvSpPr txBox="1"/>
          <p:nvPr/>
        </p:nvSpPr>
        <p:spPr>
          <a:xfrm>
            <a:off x="12777721" y="4051557"/>
            <a:ext cx="2623500" cy="558302"/>
          </a:xfrm>
          <a:prstGeom prst="rect">
            <a:avLst/>
          </a:prstGeom>
          <a:noFill/>
          <a:ln>
            <a:noFill/>
          </a:ln>
        </p:spPr>
        <p:txBody>
          <a:bodyPr spcFirstLastPara="1" wrap="square" lIns="0" tIns="12675" rIns="0" bIns="0" anchor="t" anchorCtr="0">
            <a:noAutofit/>
          </a:bodyPr>
          <a:lstStyle/>
          <a:p>
            <a:pPr marL="0" marR="0" lvl="0" indent="0" algn="l" rtl="0">
              <a:lnSpc>
                <a:spcPct val="115000"/>
              </a:lnSpc>
              <a:spcBef>
                <a:spcPts val="0"/>
              </a:spcBef>
              <a:spcAft>
                <a:spcPts val="1600"/>
              </a:spcAft>
              <a:buNone/>
            </a:pPr>
            <a:r>
              <a:rPr lang="vi-VN" sz="3000">
                <a:solidFill>
                  <a:schemeClr val="dk1"/>
                </a:solidFill>
                <a:latin typeface="Times New Roman" panose="02020603050405020304" pitchFamily="18" charset="0"/>
                <a:ea typeface="Roboto"/>
                <a:cs typeface="Times New Roman" panose="02020603050405020304" pitchFamily="18" charset="0"/>
              </a:rPr>
              <a:t>Sơ đồ user case</a:t>
            </a:r>
            <a:endParaRPr sz="3000">
              <a:solidFill>
                <a:schemeClr val="dk1"/>
              </a:solidFill>
              <a:latin typeface="Times New Roman" panose="02020603050405020304" pitchFamily="18" charset="0"/>
              <a:ea typeface="Roboto"/>
              <a:cs typeface="Times New Roman" panose="02020603050405020304" pitchFamily="18" charset="0"/>
            </a:endParaRPr>
          </a:p>
        </p:txBody>
      </p:sp>
      <p:sp>
        <p:nvSpPr>
          <p:cNvPr id="266" name="Google Shape;266;p30"/>
          <p:cNvSpPr/>
          <p:nvPr/>
        </p:nvSpPr>
        <p:spPr>
          <a:xfrm>
            <a:off x="15713255" y="4361896"/>
            <a:ext cx="344169" cy="0"/>
          </a:xfrm>
          <a:custGeom>
            <a:avLst/>
            <a:gdLst/>
            <a:ahLst/>
            <a:cxnLst/>
            <a:rect l="l" t="t" r="r" b="b"/>
            <a:pathLst>
              <a:path w="344169" h="120000" extrusionOk="0">
                <a:moveTo>
                  <a:pt x="0" y="0"/>
                </a:moveTo>
                <a:lnTo>
                  <a:pt x="343737" y="0"/>
                </a:lnTo>
              </a:path>
            </a:pathLst>
          </a:custGeom>
          <a:noFill/>
          <a:ln w="53800" cap="flat" cmpd="sng">
            <a:solidFill>
              <a:srgbClr val="6E6CBB"/>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67" name="Google Shape;267;p30"/>
          <p:cNvSpPr/>
          <p:nvPr/>
        </p:nvSpPr>
        <p:spPr>
          <a:xfrm>
            <a:off x="10967238" y="5835506"/>
            <a:ext cx="3068319" cy="2253615"/>
          </a:xfrm>
          <a:custGeom>
            <a:avLst/>
            <a:gdLst/>
            <a:ahLst/>
            <a:cxnLst/>
            <a:rect l="l" t="t" r="r" b="b"/>
            <a:pathLst>
              <a:path w="3068319" h="2253615" extrusionOk="0">
                <a:moveTo>
                  <a:pt x="2847498" y="0"/>
                </a:moveTo>
                <a:lnTo>
                  <a:pt x="220799" y="0"/>
                </a:lnTo>
                <a:lnTo>
                  <a:pt x="176298" y="4485"/>
                </a:lnTo>
                <a:lnTo>
                  <a:pt x="134850" y="17351"/>
                </a:lnTo>
                <a:lnTo>
                  <a:pt x="97344" y="37709"/>
                </a:lnTo>
                <a:lnTo>
                  <a:pt x="64667" y="64671"/>
                </a:lnTo>
                <a:lnTo>
                  <a:pt x="37706" y="97348"/>
                </a:lnTo>
                <a:lnTo>
                  <a:pt x="17350" y="134854"/>
                </a:lnTo>
                <a:lnTo>
                  <a:pt x="4485" y="176301"/>
                </a:lnTo>
                <a:lnTo>
                  <a:pt x="0" y="220799"/>
                </a:lnTo>
                <a:lnTo>
                  <a:pt x="0" y="2032711"/>
                </a:lnTo>
                <a:lnTo>
                  <a:pt x="4485" y="2077206"/>
                </a:lnTo>
                <a:lnTo>
                  <a:pt x="17350" y="2118650"/>
                </a:lnTo>
                <a:lnTo>
                  <a:pt x="37706" y="2156154"/>
                </a:lnTo>
                <a:lnTo>
                  <a:pt x="64667" y="2188831"/>
                </a:lnTo>
                <a:lnTo>
                  <a:pt x="97344" y="2215792"/>
                </a:lnTo>
                <a:lnTo>
                  <a:pt x="134850" y="2236149"/>
                </a:lnTo>
                <a:lnTo>
                  <a:pt x="176298" y="2249015"/>
                </a:lnTo>
                <a:lnTo>
                  <a:pt x="220799" y="2253500"/>
                </a:lnTo>
                <a:lnTo>
                  <a:pt x="2847498" y="2253500"/>
                </a:lnTo>
                <a:lnTo>
                  <a:pt x="2891996" y="2249015"/>
                </a:lnTo>
                <a:lnTo>
                  <a:pt x="2933442" y="2236149"/>
                </a:lnTo>
                <a:lnTo>
                  <a:pt x="2970948" y="2215792"/>
                </a:lnTo>
                <a:lnTo>
                  <a:pt x="3003626" y="2188831"/>
                </a:lnTo>
                <a:lnTo>
                  <a:pt x="3030588" y="2156154"/>
                </a:lnTo>
                <a:lnTo>
                  <a:pt x="3050946" y="2118650"/>
                </a:lnTo>
                <a:lnTo>
                  <a:pt x="3063811" y="2077206"/>
                </a:lnTo>
                <a:lnTo>
                  <a:pt x="3068297" y="2032711"/>
                </a:lnTo>
                <a:lnTo>
                  <a:pt x="3068297" y="220799"/>
                </a:lnTo>
                <a:lnTo>
                  <a:pt x="3063811" y="176301"/>
                </a:lnTo>
                <a:lnTo>
                  <a:pt x="3050946" y="134854"/>
                </a:lnTo>
                <a:lnTo>
                  <a:pt x="3030588" y="97348"/>
                </a:lnTo>
                <a:lnTo>
                  <a:pt x="3003626" y="64671"/>
                </a:lnTo>
                <a:lnTo>
                  <a:pt x="2970948" y="37709"/>
                </a:lnTo>
                <a:lnTo>
                  <a:pt x="2933442" y="17351"/>
                </a:lnTo>
                <a:lnTo>
                  <a:pt x="2891996" y="4485"/>
                </a:lnTo>
                <a:lnTo>
                  <a:pt x="2847498" y="0"/>
                </a:lnTo>
                <a:close/>
              </a:path>
            </a:pathLst>
          </a:custGeom>
          <a:solidFill>
            <a:srgbClr val="8EE1E7"/>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68" name="Google Shape;268;p30"/>
          <p:cNvSpPr txBox="1"/>
          <p:nvPr/>
        </p:nvSpPr>
        <p:spPr>
          <a:xfrm>
            <a:off x="11641755" y="5919496"/>
            <a:ext cx="1700700" cy="1869600"/>
          </a:xfrm>
          <a:prstGeom prst="rect">
            <a:avLst/>
          </a:prstGeom>
          <a:noFill/>
          <a:ln>
            <a:noFill/>
          </a:ln>
        </p:spPr>
        <p:txBody>
          <a:bodyPr spcFirstLastPara="1" wrap="square" lIns="0" tIns="201825" rIns="0" bIns="0" anchor="t" anchorCtr="0">
            <a:noAutofit/>
          </a:bodyPr>
          <a:lstStyle/>
          <a:p>
            <a:pPr marL="25400" marR="0" lvl="0" indent="0" algn="ctr" rtl="0">
              <a:lnSpc>
                <a:spcPct val="100000"/>
              </a:lnSpc>
              <a:spcBef>
                <a:spcPts val="0"/>
              </a:spcBef>
              <a:spcAft>
                <a:spcPts val="0"/>
              </a:spcAft>
              <a:buNone/>
            </a:pPr>
            <a:r>
              <a:rPr lang="vi-VN" sz="7800" b="1" i="0" u="none" strike="noStrike" cap="none">
                <a:solidFill>
                  <a:srgbClr val="FFFFFF"/>
                </a:solidFill>
                <a:latin typeface="Arial"/>
                <a:ea typeface="Arial"/>
                <a:cs typeface="Arial"/>
                <a:sym typeface="Arial"/>
              </a:rPr>
              <a:t>03</a:t>
            </a:r>
            <a:endParaRPr sz="7800" b="1" i="0" u="none" strike="noStrike" cap="none">
              <a:solidFill>
                <a:schemeClr val="dk1"/>
              </a:solidFill>
              <a:latin typeface="Arial"/>
              <a:ea typeface="Arial"/>
              <a:cs typeface="Arial"/>
              <a:sym typeface="Arial"/>
            </a:endParaRPr>
          </a:p>
          <a:p>
            <a:pPr marL="0" marR="0" lvl="0" indent="0" algn="ctr" rtl="0">
              <a:lnSpc>
                <a:spcPct val="100000"/>
              </a:lnSpc>
              <a:spcBef>
                <a:spcPts val="500"/>
              </a:spcBef>
              <a:spcAft>
                <a:spcPts val="0"/>
              </a:spcAft>
              <a:buNone/>
            </a:pPr>
            <a:r>
              <a:rPr lang="vi-VN" sz="2600" b="1" i="0" u="none" strike="noStrike" cap="none">
                <a:solidFill>
                  <a:srgbClr val="FFFFFF"/>
                </a:solidFill>
                <a:latin typeface="Arial"/>
                <a:ea typeface="Arial"/>
                <a:cs typeface="Arial"/>
                <a:sym typeface="Arial"/>
              </a:rPr>
              <a:t>OPTIONS</a:t>
            </a:r>
            <a:endParaRPr sz="2600" b="0" i="0" u="none" strike="noStrike" cap="none">
              <a:solidFill>
                <a:schemeClr val="dk1"/>
              </a:solidFill>
              <a:latin typeface="Arial"/>
              <a:ea typeface="Arial"/>
              <a:cs typeface="Arial"/>
              <a:sym typeface="Arial"/>
            </a:endParaRPr>
          </a:p>
        </p:txBody>
      </p:sp>
      <p:sp>
        <p:nvSpPr>
          <p:cNvPr id="269" name="Google Shape;269;p30"/>
          <p:cNvSpPr txBox="1"/>
          <p:nvPr/>
        </p:nvSpPr>
        <p:spPr>
          <a:xfrm>
            <a:off x="15007208" y="6578502"/>
            <a:ext cx="4092464" cy="551588"/>
          </a:xfrm>
          <a:prstGeom prst="rect">
            <a:avLst/>
          </a:prstGeom>
          <a:noFill/>
          <a:ln>
            <a:noFill/>
          </a:ln>
        </p:spPr>
        <p:txBody>
          <a:bodyPr spcFirstLastPara="1" wrap="square" lIns="0" tIns="12675" rIns="0" bIns="0" anchor="t" anchorCtr="0">
            <a:noAutofit/>
          </a:bodyPr>
          <a:lstStyle/>
          <a:p>
            <a:pPr marL="0" marR="0" lvl="0" indent="0" algn="l" rtl="0">
              <a:lnSpc>
                <a:spcPct val="115000"/>
              </a:lnSpc>
              <a:spcBef>
                <a:spcPts val="0"/>
              </a:spcBef>
              <a:spcAft>
                <a:spcPts val="1600"/>
              </a:spcAft>
              <a:buNone/>
            </a:pPr>
            <a:r>
              <a:rPr lang="vi-VN" sz="3000" dirty="0">
                <a:solidFill>
                  <a:schemeClr val="dk1"/>
                </a:solidFill>
                <a:latin typeface="Times New Roman" panose="02020603050405020304" pitchFamily="18" charset="0"/>
                <a:ea typeface="Roboto"/>
                <a:cs typeface="Times New Roman" panose="02020603050405020304" pitchFamily="18" charset="0"/>
              </a:rPr>
              <a:t>Sơ đồ diagram</a:t>
            </a:r>
            <a:endParaRPr sz="3000" dirty="0">
              <a:solidFill>
                <a:schemeClr val="dk1"/>
              </a:solidFill>
              <a:latin typeface="Times New Roman" panose="02020603050405020304" pitchFamily="18" charset="0"/>
              <a:ea typeface="Roboto"/>
              <a:cs typeface="Times New Roman" panose="02020603050405020304" pitchFamily="18" charset="0"/>
            </a:endParaRPr>
          </a:p>
        </p:txBody>
      </p:sp>
      <p:sp>
        <p:nvSpPr>
          <p:cNvPr id="270" name="Google Shape;270;p30"/>
          <p:cNvSpPr/>
          <p:nvPr/>
        </p:nvSpPr>
        <p:spPr>
          <a:xfrm>
            <a:off x="14194425" y="6923926"/>
            <a:ext cx="344169" cy="0"/>
          </a:xfrm>
          <a:custGeom>
            <a:avLst/>
            <a:gdLst/>
            <a:ahLst/>
            <a:cxnLst/>
            <a:rect l="l" t="t" r="r" b="b"/>
            <a:pathLst>
              <a:path w="344169" h="120000" extrusionOk="0">
                <a:moveTo>
                  <a:pt x="0" y="0"/>
                </a:moveTo>
                <a:lnTo>
                  <a:pt x="343737" y="0"/>
                </a:lnTo>
              </a:path>
            </a:pathLst>
          </a:custGeom>
          <a:noFill/>
          <a:ln w="53800" cap="flat" cmpd="sng">
            <a:solidFill>
              <a:srgbClr val="6E6CBB"/>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nvGrpSpPr>
          <p:cNvPr id="271" name="Google Shape;271;p30"/>
          <p:cNvGrpSpPr/>
          <p:nvPr/>
        </p:nvGrpSpPr>
        <p:grpSpPr>
          <a:xfrm>
            <a:off x="16183144" y="8319283"/>
            <a:ext cx="3066478" cy="2253615"/>
            <a:chOff x="16186511" y="8319283"/>
            <a:chExt cx="3068319" cy="2253615"/>
          </a:xfrm>
        </p:grpSpPr>
        <p:sp>
          <p:nvSpPr>
            <p:cNvPr id="272" name="Google Shape;272;p30"/>
            <p:cNvSpPr/>
            <p:nvPr/>
          </p:nvSpPr>
          <p:spPr>
            <a:xfrm>
              <a:off x="16186511" y="8319283"/>
              <a:ext cx="3068319" cy="2253615"/>
            </a:xfrm>
            <a:custGeom>
              <a:avLst/>
              <a:gdLst/>
              <a:ahLst/>
              <a:cxnLst/>
              <a:rect l="l" t="t" r="r" b="b"/>
              <a:pathLst>
                <a:path w="3068319" h="2253615" extrusionOk="0">
                  <a:moveTo>
                    <a:pt x="2847498" y="0"/>
                  </a:moveTo>
                  <a:lnTo>
                    <a:pt x="220799" y="0"/>
                  </a:lnTo>
                  <a:lnTo>
                    <a:pt x="176298" y="4485"/>
                  </a:lnTo>
                  <a:lnTo>
                    <a:pt x="134850" y="17351"/>
                  </a:lnTo>
                  <a:lnTo>
                    <a:pt x="97344" y="37709"/>
                  </a:lnTo>
                  <a:lnTo>
                    <a:pt x="64667" y="64671"/>
                  </a:lnTo>
                  <a:lnTo>
                    <a:pt x="37706" y="97348"/>
                  </a:lnTo>
                  <a:lnTo>
                    <a:pt x="17350" y="134854"/>
                  </a:lnTo>
                  <a:lnTo>
                    <a:pt x="4485" y="176301"/>
                  </a:lnTo>
                  <a:lnTo>
                    <a:pt x="0" y="220799"/>
                  </a:lnTo>
                  <a:lnTo>
                    <a:pt x="0" y="2032701"/>
                  </a:lnTo>
                  <a:lnTo>
                    <a:pt x="4485" y="2077199"/>
                  </a:lnTo>
                  <a:lnTo>
                    <a:pt x="17350" y="2118645"/>
                  </a:lnTo>
                  <a:lnTo>
                    <a:pt x="37706" y="2156151"/>
                  </a:lnTo>
                  <a:lnTo>
                    <a:pt x="64667" y="2188829"/>
                  </a:lnTo>
                  <a:lnTo>
                    <a:pt x="97344" y="2215791"/>
                  </a:lnTo>
                  <a:lnTo>
                    <a:pt x="134850" y="2236149"/>
                  </a:lnTo>
                  <a:lnTo>
                    <a:pt x="176298" y="2249015"/>
                  </a:lnTo>
                  <a:lnTo>
                    <a:pt x="220799" y="2253500"/>
                  </a:lnTo>
                  <a:lnTo>
                    <a:pt x="2847498" y="2253500"/>
                  </a:lnTo>
                  <a:lnTo>
                    <a:pt x="2891996" y="2249015"/>
                  </a:lnTo>
                  <a:lnTo>
                    <a:pt x="2933442" y="2236149"/>
                  </a:lnTo>
                  <a:lnTo>
                    <a:pt x="2970948" y="2215791"/>
                  </a:lnTo>
                  <a:lnTo>
                    <a:pt x="3003626" y="2188829"/>
                  </a:lnTo>
                  <a:lnTo>
                    <a:pt x="3030588" y="2156151"/>
                  </a:lnTo>
                  <a:lnTo>
                    <a:pt x="3050946" y="2118645"/>
                  </a:lnTo>
                  <a:lnTo>
                    <a:pt x="3063811" y="2077199"/>
                  </a:lnTo>
                  <a:lnTo>
                    <a:pt x="3068297" y="2032701"/>
                  </a:lnTo>
                  <a:lnTo>
                    <a:pt x="3068297" y="220799"/>
                  </a:lnTo>
                  <a:lnTo>
                    <a:pt x="3063811" y="176301"/>
                  </a:lnTo>
                  <a:lnTo>
                    <a:pt x="3050946" y="134854"/>
                  </a:lnTo>
                  <a:lnTo>
                    <a:pt x="3030588" y="97348"/>
                  </a:lnTo>
                  <a:lnTo>
                    <a:pt x="3003626" y="64671"/>
                  </a:lnTo>
                  <a:lnTo>
                    <a:pt x="2970948" y="37709"/>
                  </a:lnTo>
                  <a:lnTo>
                    <a:pt x="2933442" y="17351"/>
                  </a:lnTo>
                  <a:lnTo>
                    <a:pt x="2891996" y="4485"/>
                  </a:lnTo>
                  <a:lnTo>
                    <a:pt x="2847498" y="0"/>
                  </a:lnTo>
                  <a:close/>
                </a:path>
              </a:pathLst>
            </a:custGeom>
            <a:solidFill>
              <a:srgbClr val="ACDF9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73" name="Google Shape;273;p30"/>
            <p:cNvSpPr txBox="1"/>
            <p:nvPr/>
          </p:nvSpPr>
          <p:spPr>
            <a:xfrm>
              <a:off x="16861452" y="8403278"/>
              <a:ext cx="1701900" cy="1869300"/>
            </a:xfrm>
            <a:prstGeom prst="rect">
              <a:avLst/>
            </a:prstGeom>
            <a:noFill/>
            <a:ln>
              <a:noFill/>
            </a:ln>
          </p:spPr>
          <p:txBody>
            <a:bodyPr spcFirstLastPara="1" wrap="square" lIns="0" tIns="201825" rIns="0" bIns="0" anchor="t" anchorCtr="0">
              <a:noAutofit/>
            </a:bodyPr>
            <a:lstStyle/>
            <a:p>
              <a:pPr marL="25400" marR="0" lvl="0" indent="0" algn="ctr" rtl="0">
                <a:lnSpc>
                  <a:spcPct val="100000"/>
                </a:lnSpc>
                <a:spcBef>
                  <a:spcPts val="0"/>
                </a:spcBef>
                <a:spcAft>
                  <a:spcPts val="0"/>
                </a:spcAft>
                <a:buNone/>
              </a:pPr>
              <a:r>
                <a:rPr lang="vi-VN" sz="7800" b="1" i="0" u="none" strike="noStrike" cap="none">
                  <a:solidFill>
                    <a:srgbClr val="FFFFFF"/>
                  </a:solidFill>
                  <a:latin typeface="Arial"/>
                  <a:ea typeface="Arial"/>
                  <a:cs typeface="Arial"/>
                  <a:sym typeface="Arial"/>
                </a:rPr>
                <a:t>04</a:t>
              </a:r>
              <a:endParaRPr sz="7800" b="1" i="0" u="none" strike="noStrike" cap="none">
                <a:solidFill>
                  <a:schemeClr val="dk1"/>
                </a:solidFill>
                <a:latin typeface="Arial"/>
                <a:ea typeface="Arial"/>
                <a:cs typeface="Arial"/>
                <a:sym typeface="Arial"/>
              </a:endParaRPr>
            </a:p>
            <a:p>
              <a:pPr marL="0" marR="0" lvl="0" indent="0" algn="ctr" rtl="0">
                <a:lnSpc>
                  <a:spcPct val="100000"/>
                </a:lnSpc>
                <a:spcBef>
                  <a:spcPts val="500"/>
                </a:spcBef>
                <a:spcAft>
                  <a:spcPts val="0"/>
                </a:spcAft>
                <a:buNone/>
              </a:pPr>
              <a:r>
                <a:rPr lang="vi-VN" sz="2600" b="1" i="0" u="none" strike="noStrike" cap="none">
                  <a:solidFill>
                    <a:srgbClr val="FFFFFF"/>
                  </a:solidFill>
                  <a:latin typeface="Arial"/>
                  <a:ea typeface="Arial"/>
                  <a:cs typeface="Arial"/>
                  <a:sym typeface="Arial"/>
                </a:rPr>
                <a:t>OPTIONS</a:t>
              </a:r>
              <a:endParaRPr sz="2600" b="0" i="0" u="none" strike="noStrike" cap="none">
                <a:solidFill>
                  <a:schemeClr val="dk1"/>
                </a:solidFill>
                <a:latin typeface="Arial"/>
                <a:ea typeface="Arial"/>
                <a:cs typeface="Arial"/>
                <a:sym typeface="Arial"/>
              </a:endParaRPr>
            </a:p>
          </p:txBody>
        </p:sp>
      </p:grpSp>
      <p:sp>
        <p:nvSpPr>
          <p:cNvPr id="274" name="Google Shape;274;p30"/>
          <p:cNvSpPr txBox="1"/>
          <p:nvPr/>
        </p:nvSpPr>
        <p:spPr>
          <a:xfrm>
            <a:off x="13166319" y="9112008"/>
            <a:ext cx="2822100" cy="561734"/>
          </a:xfrm>
          <a:prstGeom prst="rect">
            <a:avLst/>
          </a:prstGeom>
          <a:noFill/>
          <a:ln>
            <a:noFill/>
          </a:ln>
        </p:spPr>
        <p:txBody>
          <a:bodyPr spcFirstLastPara="1" wrap="square" lIns="0" tIns="12675" rIns="0" bIns="0" anchor="t" anchorCtr="0">
            <a:noAutofit/>
          </a:bodyPr>
          <a:lstStyle/>
          <a:p>
            <a:pPr>
              <a:lnSpc>
                <a:spcPct val="115000"/>
              </a:lnSpc>
              <a:spcAft>
                <a:spcPts val="1600"/>
              </a:spcAft>
            </a:pPr>
            <a:r>
              <a:rPr lang="en-US" sz="3000">
                <a:solidFill>
                  <a:schemeClr val="dk1"/>
                </a:solidFill>
                <a:latin typeface="Times New Roman" panose="02020603050405020304" pitchFamily="18" charset="0"/>
                <a:ea typeface="Roboto"/>
                <a:cs typeface="Times New Roman" panose="02020603050405020304" pitchFamily="18" charset="0"/>
              </a:rPr>
              <a:t>Giao diện</a:t>
            </a:r>
            <a:endParaRPr sz="3000">
              <a:solidFill>
                <a:schemeClr val="dk1"/>
              </a:solidFill>
              <a:latin typeface="Times New Roman" panose="02020603050405020304" pitchFamily="18" charset="0"/>
              <a:ea typeface="Roboto"/>
              <a:cs typeface="Times New Roman" panose="02020603050405020304" pitchFamily="18" charset="0"/>
            </a:endParaRPr>
          </a:p>
        </p:txBody>
      </p:sp>
      <p:sp>
        <p:nvSpPr>
          <p:cNvPr id="275" name="Google Shape;275;p30"/>
          <p:cNvSpPr/>
          <p:nvPr/>
        </p:nvSpPr>
        <p:spPr>
          <a:xfrm>
            <a:off x="15713255" y="9407708"/>
            <a:ext cx="344169" cy="0"/>
          </a:xfrm>
          <a:custGeom>
            <a:avLst/>
            <a:gdLst/>
            <a:ahLst/>
            <a:cxnLst/>
            <a:rect l="l" t="t" r="r" b="b"/>
            <a:pathLst>
              <a:path w="344169" h="120000" extrusionOk="0">
                <a:moveTo>
                  <a:pt x="0" y="0"/>
                </a:moveTo>
                <a:lnTo>
                  <a:pt x="343737" y="0"/>
                </a:lnTo>
              </a:path>
            </a:pathLst>
          </a:custGeom>
          <a:noFill/>
          <a:ln w="53800" cap="flat" cmpd="sng">
            <a:solidFill>
              <a:srgbClr val="6E6CBB"/>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40" name="Google Shape;444;p35">
            <a:extLst>
              <a:ext uri="{FF2B5EF4-FFF2-40B4-BE49-F238E27FC236}">
                <a16:creationId xmlns:a16="http://schemas.microsoft.com/office/drawing/2014/main" id="{F6D0BD18-C568-480B-8C4C-7520D0243D10}"/>
              </a:ext>
            </a:extLst>
          </p:cNvPr>
          <p:cNvPicPr preferRelativeResize="0"/>
          <p:nvPr/>
        </p:nvPicPr>
        <p:blipFill rotWithShape="1">
          <a:blip r:embed="rId3">
            <a:alphaModFix amt="70000"/>
          </a:blip>
          <a:srcRect/>
          <a:stretch/>
        </p:blipFill>
        <p:spPr>
          <a:xfrm>
            <a:off x="-8300211" y="-1343520"/>
            <a:ext cx="28885362" cy="14526031"/>
          </a:xfrm>
          <a:prstGeom prst="rect">
            <a:avLst/>
          </a:prstGeom>
          <a:noFill/>
          <a:ln>
            <a:noFill/>
          </a:ln>
        </p:spPr>
      </p:pic>
      <p:grpSp>
        <p:nvGrpSpPr>
          <p:cNvPr id="276" name="Google Shape;276;p30"/>
          <p:cNvGrpSpPr/>
          <p:nvPr/>
        </p:nvGrpSpPr>
        <p:grpSpPr>
          <a:xfrm>
            <a:off x="2105122" y="7242059"/>
            <a:ext cx="6892606" cy="2253615"/>
            <a:chOff x="2469873" y="7321845"/>
            <a:chExt cx="6896744" cy="2253615"/>
          </a:xfrm>
        </p:grpSpPr>
        <p:grpSp>
          <p:nvGrpSpPr>
            <p:cNvPr id="277" name="Google Shape;277;p30"/>
            <p:cNvGrpSpPr/>
            <p:nvPr/>
          </p:nvGrpSpPr>
          <p:grpSpPr>
            <a:xfrm>
              <a:off x="2469873" y="7321845"/>
              <a:ext cx="3068319" cy="2253615"/>
              <a:chOff x="16383186" y="9229420"/>
              <a:chExt cx="3068319" cy="2253615"/>
            </a:xfrm>
          </p:grpSpPr>
          <p:sp>
            <p:nvSpPr>
              <p:cNvPr id="278" name="Google Shape;278;p30"/>
              <p:cNvSpPr/>
              <p:nvPr/>
            </p:nvSpPr>
            <p:spPr>
              <a:xfrm>
                <a:off x="16383186" y="9229420"/>
                <a:ext cx="3068319" cy="2253615"/>
              </a:xfrm>
              <a:custGeom>
                <a:avLst/>
                <a:gdLst/>
                <a:ahLst/>
                <a:cxnLst/>
                <a:rect l="l" t="t" r="r" b="b"/>
                <a:pathLst>
                  <a:path w="3068319" h="2253615" extrusionOk="0">
                    <a:moveTo>
                      <a:pt x="2847498" y="0"/>
                    </a:moveTo>
                    <a:lnTo>
                      <a:pt x="220799" y="0"/>
                    </a:lnTo>
                    <a:lnTo>
                      <a:pt x="176298" y="4485"/>
                    </a:lnTo>
                    <a:lnTo>
                      <a:pt x="134850" y="17351"/>
                    </a:lnTo>
                    <a:lnTo>
                      <a:pt x="97344" y="37709"/>
                    </a:lnTo>
                    <a:lnTo>
                      <a:pt x="64667" y="64671"/>
                    </a:lnTo>
                    <a:lnTo>
                      <a:pt x="37706" y="97348"/>
                    </a:lnTo>
                    <a:lnTo>
                      <a:pt x="17350" y="134854"/>
                    </a:lnTo>
                    <a:lnTo>
                      <a:pt x="4485" y="176301"/>
                    </a:lnTo>
                    <a:lnTo>
                      <a:pt x="0" y="220799"/>
                    </a:lnTo>
                    <a:lnTo>
                      <a:pt x="0" y="2032701"/>
                    </a:lnTo>
                    <a:lnTo>
                      <a:pt x="4485" y="2077199"/>
                    </a:lnTo>
                    <a:lnTo>
                      <a:pt x="17350" y="2118645"/>
                    </a:lnTo>
                    <a:lnTo>
                      <a:pt x="37706" y="2156151"/>
                    </a:lnTo>
                    <a:lnTo>
                      <a:pt x="64667" y="2188829"/>
                    </a:lnTo>
                    <a:lnTo>
                      <a:pt x="97344" y="2215791"/>
                    </a:lnTo>
                    <a:lnTo>
                      <a:pt x="134850" y="2236149"/>
                    </a:lnTo>
                    <a:lnTo>
                      <a:pt x="176298" y="2249015"/>
                    </a:lnTo>
                    <a:lnTo>
                      <a:pt x="220799" y="2253500"/>
                    </a:lnTo>
                    <a:lnTo>
                      <a:pt x="2847498" y="2253500"/>
                    </a:lnTo>
                    <a:lnTo>
                      <a:pt x="2891996" y="2249015"/>
                    </a:lnTo>
                    <a:lnTo>
                      <a:pt x="2933442" y="2236149"/>
                    </a:lnTo>
                    <a:lnTo>
                      <a:pt x="2970948" y="2215791"/>
                    </a:lnTo>
                    <a:lnTo>
                      <a:pt x="3003626" y="2188829"/>
                    </a:lnTo>
                    <a:lnTo>
                      <a:pt x="3030588" y="2156151"/>
                    </a:lnTo>
                    <a:lnTo>
                      <a:pt x="3050946" y="2118645"/>
                    </a:lnTo>
                    <a:lnTo>
                      <a:pt x="3063811" y="2077199"/>
                    </a:lnTo>
                    <a:lnTo>
                      <a:pt x="3068297" y="2032701"/>
                    </a:lnTo>
                    <a:lnTo>
                      <a:pt x="3068297" y="220799"/>
                    </a:lnTo>
                    <a:lnTo>
                      <a:pt x="3063811" y="176301"/>
                    </a:lnTo>
                    <a:lnTo>
                      <a:pt x="3050946" y="134854"/>
                    </a:lnTo>
                    <a:lnTo>
                      <a:pt x="3030588" y="97348"/>
                    </a:lnTo>
                    <a:lnTo>
                      <a:pt x="3003626" y="64671"/>
                    </a:lnTo>
                    <a:lnTo>
                      <a:pt x="2970948" y="37709"/>
                    </a:lnTo>
                    <a:lnTo>
                      <a:pt x="2933442" y="17351"/>
                    </a:lnTo>
                    <a:lnTo>
                      <a:pt x="2891996" y="4485"/>
                    </a:lnTo>
                    <a:lnTo>
                      <a:pt x="2847498" y="0"/>
                    </a:lnTo>
                    <a:close/>
                  </a:path>
                </a:pathLst>
              </a:custGeom>
              <a:solidFill>
                <a:srgbClr val="CC7A96"/>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79" name="Google Shape;279;p30"/>
              <p:cNvSpPr txBox="1"/>
              <p:nvPr/>
            </p:nvSpPr>
            <p:spPr>
              <a:xfrm>
                <a:off x="17058127" y="9313416"/>
                <a:ext cx="1701900" cy="1869300"/>
              </a:xfrm>
              <a:prstGeom prst="rect">
                <a:avLst/>
              </a:prstGeom>
              <a:noFill/>
              <a:ln>
                <a:noFill/>
              </a:ln>
            </p:spPr>
            <p:txBody>
              <a:bodyPr spcFirstLastPara="1" wrap="square" lIns="0" tIns="201825" rIns="0" bIns="0" anchor="t" anchorCtr="0">
                <a:noAutofit/>
              </a:bodyPr>
              <a:lstStyle/>
              <a:p>
                <a:pPr marL="25400" marR="0" lvl="0" indent="0" algn="ctr" rtl="0">
                  <a:lnSpc>
                    <a:spcPct val="100000"/>
                  </a:lnSpc>
                  <a:spcBef>
                    <a:spcPts val="0"/>
                  </a:spcBef>
                  <a:spcAft>
                    <a:spcPts val="0"/>
                  </a:spcAft>
                  <a:buNone/>
                </a:pPr>
                <a:r>
                  <a:rPr lang="vi-VN" sz="7800" b="1" i="0" u="none" strike="noStrike" cap="none">
                    <a:solidFill>
                      <a:srgbClr val="FFFFFF"/>
                    </a:solidFill>
                    <a:latin typeface="Arial"/>
                    <a:ea typeface="Arial"/>
                    <a:cs typeface="Arial"/>
                    <a:sym typeface="Arial"/>
                  </a:rPr>
                  <a:t>06</a:t>
                </a:r>
                <a:endParaRPr sz="7800" b="1" i="0" u="none" strike="noStrike" cap="none">
                  <a:solidFill>
                    <a:schemeClr val="dk1"/>
                  </a:solidFill>
                  <a:latin typeface="Arial"/>
                  <a:ea typeface="Arial"/>
                  <a:cs typeface="Arial"/>
                  <a:sym typeface="Arial"/>
                </a:endParaRPr>
              </a:p>
              <a:p>
                <a:pPr marL="0" marR="0" lvl="0" indent="0" algn="ctr" rtl="0">
                  <a:lnSpc>
                    <a:spcPct val="100000"/>
                  </a:lnSpc>
                  <a:spcBef>
                    <a:spcPts val="500"/>
                  </a:spcBef>
                  <a:spcAft>
                    <a:spcPts val="0"/>
                  </a:spcAft>
                  <a:buNone/>
                </a:pPr>
                <a:r>
                  <a:rPr lang="vi-VN" sz="2600" b="1" i="0" u="none" strike="noStrike" cap="none">
                    <a:solidFill>
                      <a:srgbClr val="FFFFFF"/>
                    </a:solidFill>
                    <a:latin typeface="Arial"/>
                    <a:ea typeface="Arial"/>
                    <a:cs typeface="Arial"/>
                    <a:sym typeface="Arial"/>
                  </a:rPr>
                  <a:t>OPTIONS</a:t>
                </a:r>
                <a:endParaRPr sz="2600" b="0" i="0" u="none" strike="noStrike" cap="none">
                  <a:solidFill>
                    <a:schemeClr val="dk1"/>
                  </a:solidFill>
                  <a:latin typeface="Arial"/>
                  <a:ea typeface="Arial"/>
                  <a:cs typeface="Arial"/>
                  <a:sym typeface="Arial"/>
                </a:endParaRPr>
              </a:p>
            </p:txBody>
          </p:sp>
        </p:grpSp>
        <p:sp>
          <p:nvSpPr>
            <p:cNvPr id="280" name="Google Shape;280;p30"/>
            <p:cNvSpPr/>
            <p:nvPr/>
          </p:nvSpPr>
          <p:spPr>
            <a:xfrm>
              <a:off x="5766769" y="8359584"/>
              <a:ext cx="344169" cy="0"/>
            </a:xfrm>
            <a:custGeom>
              <a:avLst/>
              <a:gdLst/>
              <a:ahLst/>
              <a:cxnLst/>
              <a:rect l="l" t="t" r="r" b="b"/>
              <a:pathLst>
                <a:path w="344169" h="120000" extrusionOk="0">
                  <a:moveTo>
                    <a:pt x="0" y="0"/>
                  </a:moveTo>
                  <a:lnTo>
                    <a:pt x="343737" y="0"/>
                  </a:lnTo>
                </a:path>
              </a:pathLst>
            </a:custGeom>
            <a:noFill/>
            <a:ln w="53800" cap="flat" cmpd="sng">
              <a:solidFill>
                <a:srgbClr val="6E6CBB"/>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81" name="Google Shape;281;p30"/>
            <p:cNvSpPr txBox="1"/>
            <p:nvPr/>
          </p:nvSpPr>
          <p:spPr>
            <a:xfrm>
              <a:off x="6298298" y="8079614"/>
              <a:ext cx="3068319" cy="738075"/>
            </a:xfrm>
            <a:prstGeom prst="rect">
              <a:avLst/>
            </a:prstGeom>
            <a:noFill/>
            <a:ln>
              <a:noFill/>
            </a:ln>
          </p:spPr>
          <p:txBody>
            <a:bodyPr spcFirstLastPara="1" wrap="square" lIns="0" tIns="12675" rIns="0" bIns="0" anchor="ctr" anchorCtr="0">
              <a:noAutofit/>
            </a:bodyPr>
            <a:lstStyle/>
            <a:p>
              <a:pPr marL="0" lvl="0" indent="0" algn="ctr">
                <a:lnSpc>
                  <a:spcPct val="115000"/>
                </a:lnSpc>
                <a:spcAft>
                  <a:spcPts val="1600"/>
                </a:spcAft>
                <a:buFont typeface="Arial"/>
                <a:buNone/>
              </a:pPr>
              <a:r>
                <a:rPr lang="en-US" sz="3000">
                  <a:solidFill>
                    <a:schemeClr val="dk1"/>
                  </a:solidFill>
                  <a:latin typeface="Times New Roman" panose="02020603050405020304" pitchFamily="18" charset="0"/>
                  <a:ea typeface="Roboto"/>
                  <a:cs typeface="Times New Roman" panose="02020603050405020304" pitchFamily="18" charset="0"/>
                </a:rPr>
                <a:t>Thuận lơi-khó khăn</a:t>
              </a:r>
              <a:endParaRPr sz="3000">
                <a:solidFill>
                  <a:schemeClr val="dk1"/>
                </a:solidFill>
                <a:latin typeface="Times New Roman" panose="02020603050405020304" pitchFamily="18" charset="0"/>
                <a:ea typeface="Roboto"/>
                <a:cs typeface="Times New Roman" panose="02020603050405020304" pitchFamily="18" charset="0"/>
              </a:endParaRPr>
            </a:p>
          </p:txBody>
        </p:sp>
      </p:grpSp>
      <p:grpSp>
        <p:nvGrpSpPr>
          <p:cNvPr id="282" name="Google Shape;282;p30"/>
          <p:cNvGrpSpPr/>
          <p:nvPr/>
        </p:nvGrpSpPr>
        <p:grpSpPr>
          <a:xfrm>
            <a:off x="2616999" y="3793345"/>
            <a:ext cx="6629753" cy="2253615"/>
            <a:chOff x="3372546" y="3235095"/>
            <a:chExt cx="6633734" cy="2253615"/>
          </a:xfrm>
        </p:grpSpPr>
        <p:grpSp>
          <p:nvGrpSpPr>
            <p:cNvPr id="283" name="Google Shape;283;p30"/>
            <p:cNvGrpSpPr/>
            <p:nvPr/>
          </p:nvGrpSpPr>
          <p:grpSpPr>
            <a:xfrm>
              <a:off x="6937961" y="3235095"/>
              <a:ext cx="3068319" cy="2253615"/>
              <a:chOff x="16186511" y="8319283"/>
              <a:chExt cx="3068319" cy="2253615"/>
            </a:xfrm>
          </p:grpSpPr>
          <p:sp>
            <p:nvSpPr>
              <p:cNvPr id="284" name="Google Shape;284;p30"/>
              <p:cNvSpPr/>
              <p:nvPr/>
            </p:nvSpPr>
            <p:spPr>
              <a:xfrm>
                <a:off x="16186511" y="8319283"/>
                <a:ext cx="3068319" cy="2253615"/>
              </a:xfrm>
              <a:custGeom>
                <a:avLst/>
                <a:gdLst/>
                <a:ahLst/>
                <a:cxnLst/>
                <a:rect l="l" t="t" r="r" b="b"/>
                <a:pathLst>
                  <a:path w="3068319" h="2253615" extrusionOk="0">
                    <a:moveTo>
                      <a:pt x="2847498" y="0"/>
                    </a:moveTo>
                    <a:lnTo>
                      <a:pt x="220799" y="0"/>
                    </a:lnTo>
                    <a:lnTo>
                      <a:pt x="176298" y="4485"/>
                    </a:lnTo>
                    <a:lnTo>
                      <a:pt x="134850" y="17351"/>
                    </a:lnTo>
                    <a:lnTo>
                      <a:pt x="97344" y="37709"/>
                    </a:lnTo>
                    <a:lnTo>
                      <a:pt x="64667" y="64671"/>
                    </a:lnTo>
                    <a:lnTo>
                      <a:pt x="37706" y="97348"/>
                    </a:lnTo>
                    <a:lnTo>
                      <a:pt x="17350" y="134854"/>
                    </a:lnTo>
                    <a:lnTo>
                      <a:pt x="4485" y="176301"/>
                    </a:lnTo>
                    <a:lnTo>
                      <a:pt x="0" y="220799"/>
                    </a:lnTo>
                    <a:lnTo>
                      <a:pt x="0" y="2032701"/>
                    </a:lnTo>
                    <a:lnTo>
                      <a:pt x="4485" y="2077199"/>
                    </a:lnTo>
                    <a:lnTo>
                      <a:pt x="17350" y="2118645"/>
                    </a:lnTo>
                    <a:lnTo>
                      <a:pt x="37706" y="2156151"/>
                    </a:lnTo>
                    <a:lnTo>
                      <a:pt x="64667" y="2188829"/>
                    </a:lnTo>
                    <a:lnTo>
                      <a:pt x="97344" y="2215791"/>
                    </a:lnTo>
                    <a:lnTo>
                      <a:pt x="134850" y="2236149"/>
                    </a:lnTo>
                    <a:lnTo>
                      <a:pt x="176298" y="2249015"/>
                    </a:lnTo>
                    <a:lnTo>
                      <a:pt x="220799" y="2253500"/>
                    </a:lnTo>
                    <a:lnTo>
                      <a:pt x="2847498" y="2253500"/>
                    </a:lnTo>
                    <a:lnTo>
                      <a:pt x="2891996" y="2249015"/>
                    </a:lnTo>
                    <a:lnTo>
                      <a:pt x="2933442" y="2236149"/>
                    </a:lnTo>
                    <a:lnTo>
                      <a:pt x="2970948" y="2215791"/>
                    </a:lnTo>
                    <a:lnTo>
                      <a:pt x="3003626" y="2188829"/>
                    </a:lnTo>
                    <a:lnTo>
                      <a:pt x="3030588" y="2156151"/>
                    </a:lnTo>
                    <a:lnTo>
                      <a:pt x="3050946" y="2118645"/>
                    </a:lnTo>
                    <a:lnTo>
                      <a:pt x="3063811" y="2077199"/>
                    </a:lnTo>
                    <a:lnTo>
                      <a:pt x="3068297" y="2032701"/>
                    </a:lnTo>
                    <a:lnTo>
                      <a:pt x="3068297" y="220799"/>
                    </a:lnTo>
                    <a:lnTo>
                      <a:pt x="3063811" y="176301"/>
                    </a:lnTo>
                    <a:lnTo>
                      <a:pt x="3050946" y="134854"/>
                    </a:lnTo>
                    <a:lnTo>
                      <a:pt x="3030588" y="97348"/>
                    </a:lnTo>
                    <a:lnTo>
                      <a:pt x="3003626" y="64671"/>
                    </a:lnTo>
                    <a:lnTo>
                      <a:pt x="2970948" y="37709"/>
                    </a:lnTo>
                    <a:lnTo>
                      <a:pt x="2933442" y="17351"/>
                    </a:lnTo>
                    <a:lnTo>
                      <a:pt x="2891996" y="4485"/>
                    </a:lnTo>
                    <a:lnTo>
                      <a:pt x="2847498" y="0"/>
                    </a:lnTo>
                    <a:close/>
                  </a:path>
                </a:pathLst>
              </a:custGeom>
              <a:solidFill>
                <a:srgbClr val="0B539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85" name="Google Shape;285;p30"/>
              <p:cNvSpPr txBox="1"/>
              <p:nvPr/>
            </p:nvSpPr>
            <p:spPr>
              <a:xfrm>
                <a:off x="16861452" y="8403278"/>
                <a:ext cx="1701900" cy="1869300"/>
              </a:xfrm>
              <a:prstGeom prst="rect">
                <a:avLst/>
              </a:prstGeom>
              <a:noFill/>
              <a:ln>
                <a:noFill/>
              </a:ln>
            </p:spPr>
            <p:txBody>
              <a:bodyPr spcFirstLastPara="1" wrap="square" lIns="0" tIns="201825" rIns="0" bIns="0" anchor="t" anchorCtr="0">
                <a:noAutofit/>
              </a:bodyPr>
              <a:lstStyle/>
              <a:p>
                <a:pPr marL="25400" marR="0" lvl="0" indent="0" algn="ctr" rtl="0">
                  <a:lnSpc>
                    <a:spcPct val="100000"/>
                  </a:lnSpc>
                  <a:spcBef>
                    <a:spcPts val="0"/>
                  </a:spcBef>
                  <a:spcAft>
                    <a:spcPts val="0"/>
                  </a:spcAft>
                  <a:buNone/>
                </a:pPr>
                <a:r>
                  <a:rPr lang="vi-VN" sz="7800" b="1" i="0" u="none" strike="noStrike" cap="none">
                    <a:solidFill>
                      <a:srgbClr val="FFFFFF"/>
                    </a:solidFill>
                    <a:latin typeface="Arial"/>
                    <a:ea typeface="Arial"/>
                    <a:cs typeface="Arial"/>
                    <a:sym typeface="Arial"/>
                  </a:rPr>
                  <a:t>05</a:t>
                </a:r>
                <a:endParaRPr sz="7800" b="1" i="0" u="none" strike="noStrike" cap="none">
                  <a:solidFill>
                    <a:schemeClr val="dk1"/>
                  </a:solidFill>
                  <a:latin typeface="Arial"/>
                  <a:ea typeface="Arial"/>
                  <a:cs typeface="Arial"/>
                  <a:sym typeface="Arial"/>
                </a:endParaRPr>
              </a:p>
              <a:p>
                <a:pPr marL="0" marR="0" lvl="0" indent="0" algn="ctr" rtl="0">
                  <a:lnSpc>
                    <a:spcPct val="100000"/>
                  </a:lnSpc>
                  <a:spcBef>
                    <a:spcPts val="500"/>
                  </a:spcBef>
                  <a:spcAft>
                    <a:spcPts val="0"/>
                  </a:spcAft>
                  <a:buNone/>
                </a:pPr>
                <a:r>
                  <a:rPr lang="vi-VN" sz="2600" b="1" i="0" u="none" strike="noStrike" cap="none">
                    <a:solidFill>
                      <a:srgbClr val="FFFFFF"/>
                    </a:solidFill>
                    <a:latin typeface="Arial"/>
                    <a:ea typeface="Arial"/>
                    <a:cs typeface="Arial"/>
                    <a:sym typeface="Arial"/>
                  </a:rPr>
                  <a:t>OPTIONS</a:t>
                </a:r>
                <a:endParaRPr sz="2600" b="0" i="0" u="none" strike="noStrike" cap="none">
                  <a:solidFill>
                    <a:schemeClr val="dk1"/>
                  </a:solidFill>
                  <a:latin typeface="Arial"/>
                  <a:ea typeface="Arial"/>
                  <a:cs typeface="Arial"/>
                  <a:sym typeface="Arial"/>
                </a:endParaRPr>
              </a:p>
            </p:txBody>
          </p:sp>
        </p:grpSp>
        <p:sp>
          <p:nvSpPr>
            <p:cNvPr id="286" name="Google Shape;286;p30"/>
            <p:cNvSpPr/>
            <p:nvPr/>
          </p:nvSpPr>
          <p:spPr>
            <a:xfrm>
              <a:off x="6431069" y="4361896"/>
              <a:ext cx="344169" cy="0"/>
            </a:xfrm>
            <a:custGeom>
              <a:avLst/>
              <a:gdLst/>
              <a:ahLst/>
              <a:cxnLst/>
              <a:rect l="l" t="t" r="r" b="b"/>
              <a:pathLst>
                <a:path w="344169" h="120000" extrusionOk="0">
                  <a:moveTo>
                    <a:pt x="0" y="0"/>
                  </a:moveTo>
                  <a:lnTo>
                    <a:pt x="343737" y="0"/>
                  </a:lnTo>
                </a:path>
              </a:pathLst>
            </a:custGeom>
            <a:noFill/>
            <a:ln w="53800" cap="flat" cmpd="sng">
              <a:solidFill>
                <a:srgbClr val="6E6CBB"/>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87" name="Google Shape;287;p30"/>
            <p:cNvSpPr txBox="1"/>
            <p:nvPr/>
          </p:nvSpPr>
          <p:spPr>
            <a:xfrm>
              <a:off x="3372546" y="4033888"/>
              <a:ext cx="3606000" cy="568400"/>
            </a:xfrm>
            <a:prstGeom prst="rect">
              <a:avLst/>
            </a:prstGeom>
            <a:noFill/>
            <a:ln>
              <a:noFill/>
            </a:ln>
          </p:spPr>
          <p:txBody>
            <a:bodyPr spcFirstLastPara="1" wrap="square" lIns="0" tIns="12675" rIns="0" bIns="0" anchor="ctr" anchorCtr="0">
              <a:noAutofit/>
            </a:bodyPr>
            <a:lstStyle/>
            <a:p>
              <a:pPr marL="0" marR="0" lvl="0" indent="0" algn="ctr" rtl="0">
                <a:lnSpc>
                  <a:spcPct val="115000"/>
                </a:lnSpc>
                <a:spcBef>
                  <a:spcPts val="0"/>
                </a:spcBef>
                <a:spcAft>
                  <a:spcPts val="0"/>
                </a:spcAft>
                <a:buNone/>
              </a:pPr>
              <a:r>
                <a:rPr lang="en-US" sz="3000" dirty="0">
                  <a:solidFill>
                    <a:schemeClr val="dk1"/>
                  </a:solidFill>
                  <a:latin typeface="Times New Roman" panose="02020603050405020304" pitchFamily="18" charset="0"/>
                  <a:ea typeface="Roboto"/>
                  <a:cs typeface="Times New Roman" panose="02020603050405020304" pitchFamily="18" charset="0"/>
                </a:rPr>
                <a:t>Test Case</a:t>
              </a:r>
              <a:endParaRPr sz="3000" dirty="0">
                <a:solidFill>
                  <a:schemeClr val="dk1"/>
                </a:solidFill>
                <a:latin typeface="Times New Roman" panose="02020603050405020304" pitchFamily="18" charset="0"/>
                <a:ea typeface="Roboto"/>
                <a:cs typeface="Times New Roman" panose="02020603050405020304" pitchFamily="18" charset="0"/>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62"/>
                                        </p:tgtEl>
                                        <p:attrNameLst>
                                          <p:attrName>style.visibility</p:attrName>
                                        </p:attrNameLst>
                                      </p:cBhvr>
                                      <p:to>
                                        <p:strVal val="visible"/>
                                      </p:to>
                                    </p:set>
                                    <p:anim calcmode="lin" valueType="num">
                                      <p:cBhvr additive="base">
                                        <p:cTn id="7" dur="400" fill="hold"/>
                                        <p:tgtEl>
                                          <p:spTgt spid="262"/>
                                        </p:tgtEl>
                                        <p:attrNameLst>
                                          <p:attrName>ppt_x</p:attrName>
                                        </p:attrNameLst>
                                      </p:cBhvr>
                                      <p:tavLst>
                                        <p:tav tm="0">
                                          <p:val>
                                            <p:strVal val="0-#ppt_w/2"/>
                                          </p:val>
                                        </p:tav>
                                        <p:tav tm="100000">
                                          <p:val>
                                            <p:strVal val="#ppt_x"/>
                                          </p:val>
                                        </p:tav>
                                      </p:tavLst>
                                    </p:anim>
                                    <p:anim calcmode="lin" valueType="num">
                                      <p:cBhvr additive="base">
                                        <p:cTn id="8" dur="400" fill="hold"/>
                                        <p:tgtEl>
                                          <p:spTgt spid="262"/>
                                        </p:tgtEl>
                                        <p:attrNameLst>
                                          <p:attrName>ppt_y</p:attrName>
                                        </p:attrNameLst>
                                      </p:cBhvr>
                                      <p:tavLst>
                                        <p:tav tm="0">
                                          <p:val>
                                            <p:strVal val="#ppt_y"/>
                                          </p:val>
                                        </p:tav>
                                        <p:tav tm="100000">
                                          <p:val>
                                            <p:strVal val="#ppt_y"/>
                                          </p:val>
                                        </p:tav>
                                      </p:tavLst>
                                    </p:anim>
                                  </p:childTnLst>
                                </p:cTn>
                              </p:par>
                            </p:childTnLst>
                          </p:cTn>
                        </p:par>
                        <p:par>
                          <p:cTn id="9" fill="hold">
                            <p:stCondLst>
                              <p:cond delay="400"/>
                            </p:stCondLst>
                            <p:childTnLst>
                              <p:par>
                                <p:cTn id="10" presetID="2" presetClass="entr" presetSubtype="1" fill="hold" nodeType="afterEffect">
                                  <p:stCondLst>
                                    <p:cond delay="100"/>
                                  </p:stCondLst>
                                  <p:childTnLst>
                                    <p:set>
                                      <p:cBhvr>
                                        <p:cTn id="11" dur="1" fill="hold">
                                          <p:stCondLst>
                                            <p:cond delay="0"/>
                                          </p:stCondLst>
                                        </p:cTn>
                                        <p:tgtEl>
                                          <p:spTgt spid="257"/>
                                        </p:tgtEl>
                                        <p:attrNameLst>
                                          <p:attrName>style.visibility</p:attrName>
                                        </p:attrNameLst>
                                      </p:cBhvr>
                                      <p:to>
                                        <p:strVal val="visible"/>
                                      </p:to>
                                    </p:set>
                                    <p:anim calcmode="lin" valueType="num">
                                      <p:cBhvr additive="base">
                                        <p:cTn id="12" dur="300"/>
                                        <p:tgtEl>
                                          <p:spTgt spid="257"/>
                                        </p:tgtEl>
                                        <p:attrNameLst>
                                          <p:attrName>ppt_y</p:attrName>
                                        </p:attrNameLst>
                                      </p:cBhvr>
                                      <p:tavLst>
                                        <p:tav tm="0">
                                          <p:val>
                                            <p:strVal val="#ppt_y-1"/>
                                          </p:val>
                                        </p:tav>
                                        <p:tav tm="100000">
                                          <p:val>
                                            <p:strVal val="#ppt_y"/>
                                          </p:val>
                                        </p:tav>
                                      </p:tavLst>
                                    </p:anim>
                                  </p:childTnLst>
                                </p:cTn>
                              </p:par>
                              <p:par>
                                <p:cTn id="13" presetID="2" presetClass="entr" presetSubtype="2" fill="hold" nodeType="withEffect">
                                  <p:stCondLst>
                                    <p:cond delay="100"/>
                                  </p:stCondLst>
                                  <p:childTnLst>
                                    <p:set>
                                      <p:cBhvr>
                                        <p:cTn id="14" dur="1" fill="hold">
                                          <p:stCondLst>
                                            <p:cond delay="0"/>
                                          </p:stCondLst>
                                        </p:cTn>
                                        <p:tgtEl>
                                          <p:spTgt spid="258"/>
                                        </p:tgtEl>
                                        <p:attrNameLst>
                                          <p:attrName>style.visibility</p:attrName>
                                        </p:attrNameLst>
                                      </p:cBhvr>
                                      <p:to>
                                        <p:strVal val="visible"/>
                                      </p:to>
                                    </p:set>
                                    <p:anim calcmode="lin" valueType="num">
                                      <p:cBhvr additive="base">
                                        <p:cTn id="15" dur="300"/>
                                        <p:tgtEl>
                                          <p:spTgt spid="258"/>
                                        </p:tgtEl>
                                        <p:attrNameLst>
                                          <p:attrName>ppt_x</p:attrName>
                                        </p:attrNameLst>
                                      </p:cBhvr>
                                      <p:tavLst>
                                        <p:tav tm="0">
                                          <p:val>
                                            <p:strVal val="#ppt_x+1"/>
                                          </p:val>
                                        </p:tav>
                                        <p:tav tm="100000">
                                          <p:val>
                                            <p:strVal val="#ppt_x"/>
                                          </p:val>
                                        </p:tav>
                                      </p:tavLst>
                                    </p:anim>
                                  </p:childTnLst>
                                </p:cTn>
                              </p:par>
                              <p:par>
                                <p:cTn id="16" presetID="2" presetClass="entr" presetSubtype="4" fill="hold" nodeType="withEffect">
                                  <p:stCondLst>
                                    <p:cond delay="100"/>
                                  </p:stCondLst>
                                  <p:childTnLst>
                                    <p:set>
                                      <p:cBhvr>
                                        <p:cTn id="17" dur="1" fill="hold">
                                          <p:stCondLst>
                                            <p:cond delay="0"/>
                                          </p:stCondLst>
                                        </p:cTn>
                                        <p:tgtEl>
                                          <p:spTgt spid="267"/>
                                        </p:tgtEl>
                                        <p:attrNameLst>
                                          <p:attrName>style.visibility</p:attrName>
                                        </p:attrNameLst>
                                      </p:cBhvr>
                                      <p:to>
                                        <p:strVal val="visible"/>
                                      </p:to>
                                    </p:set>
                                    <p:anim calcmode="lin" valueType="num">
                                      <p:cBhvr additive="base">
                                        <p:cTn id="18" dur="300"/>
                                        <p:tgtEl>
                                          <p:spTgt spid="267"/>
                                        </p:tgtEl>
                                        <p:attrNameLst>
                                          <p:attrName>ppt_y</p:attrName>
                                        </p:attrNameLst>
                                      </p:cBhvr>
                                      <p:tavLst>
                                        <p:tav tm="0">
                                          <p:val>
                                            <p:strVal val="#ppt_y+1"/>
                                          </p:val>
                                        </p:tav>
                                        <p:tav tm="100000">
                                          <p:val>
                                            <p:strVal val="#ppt_y"/>
                                          </p:val>
                                        </p:tav>
                                      </p:tavLst>
                                    </p:anim>
                                  </p:childTnLst>
                                </p:cTn>
                              </p:par>
                              <p:par>
                                <p:cTn id="19" presetID="2" presetClass="entr" presetSubtype="8" fill="hold" nodeType="withEffect">
                                  <p:stCondLst>
                                    <p:cond delay="100"/>
                                  </p:stCondLst>
                                  <p:childTnLst>
                                    <p:set>
                                      <p:cBhvr>
                                        <p:cTn id="20" dur="1" fill="hold">
                                          <p:stCondLst>
                                            <p:cond delay="0"/>
                                          </p:stCondLst>
                                        </p:cTn>
                                        <p:tgtEl>
                                          <p:spTgt spid="271"/>
                                        </p:tgtEl>
                                        <p:attrNameLst>
                                          <p:attrName>style.visibility</p:attrName>
                                        </p:attrNameLst>
                                      </p:cBhvr>
                                      <p:to>
                                        <p:strVal val="visible"/>
                                      </p:to>
                                    </p:set>
                                    <p:anim calcmode="lin" valueType="num">
                                      <p:cBhvr additive="base">
                                        <p:cTn id="21" dur="300"/>
                                        <p:tgtEl>
                                          <p:spTgt spid="271"/>
                                        </p:tgtEl>
                                        <p:attrNameLst>
                                          <p:attrName>ppt_x</p:attrName>
                                        </p:attrNameLst>
                                      </p:cBhvr>
                                      <p:tavLst>
                                        <p:tav tm="0">
                                          <p:val>
                                            <p:strVal val="#ppt_x-1"/>
                                          </p:val>
                                        </p:tav>
                                        <p:tav tm="100000">
                                          <p:val>
                                            <p:strVal val="#ppt_x"/>
                                          </p:val>
                                        </p:tav>
                                      </p:tavLst>
                                    </p:anim>
                                  </p:childTnLst>
                                </p:cTn>
                              </p:par>
                            </p:childTnLst>
                          </p:cTn>
                        </p:par>
                        <p:par>
                          <p:cTn id="22" fill="hold">
                            <p:stCondLst>
                              <p:cond delay="800"/>
                            </p:stCondLst>
                            <p:childTnLst>
                              <p:par>
                                <p:cTn id="23" presetID="10" presetClass="entr" presetSubtype="0" fill="hold" nodeType="afterEffect">
                                  <p:stCondLst>
                                    <p:cond delay="100"/>
                                  </p:stCondLst>
                                  <p:childTnLst>
                                    <p:set>
                                      <p:cBhvr>
                                        <p:cTn id="24" dur="1" fill="hold">
                                          <p:stCondLst>
                                            <p:cond delay="0"/>
                                          </p:stCondLst>
                                        </p:cTn>
                                        <p:tgtEl>
                                          <p:spTgt spid="260"/>
                                        </p:tgtEl>
                                        <p:attrNameLst>
                                          <p:attrName>style.visibility</p:attrName>
                                        </p:attrNameLst>
                                      </p:cBhvr>
                                      <p:to>
                                        <p:strVal val="visible"/>
                                      </p:to>
                                    </p:set>
                                    <p:animEffect transition="in" filter="fade">
                                      <p:cBhvr>
                                        <p:cTn id="25" dur="300"/>
                                        <p:tgtEl>
                                          <p:spTgt spid="260"/>
                                        </p:tgtEl>
                                      </p:cBhvr>
                                    </p:animEffect>
                                  </p:childTnLst>
                                </p:cTn>
                              </p:par>
                              <p:par>
                                <p:cTn id="26" presetID="10" presetClass="entr" presetSubtype="0" fill="hold" nodeType="withEffect">
                                  <p:stCondLst>
                                    <p:cond delay="100"/>
                                  </p:stCondLst>
                                  <p:childTnLst>
                                    <p:set>
                                      <p:cBhvr>
                                        <p:cTn id="27" dur="1" fill="hold">
                                          <p:stCondLst>
                                            <p:cond delay="0"/>
                                          </p:stCondLst>
                                        </p:cTn>
                                        <p:tgtEl>
                                          <p:spTgt spid="261"/>
                                        </p:tgtEl>
                                        <p:attrNameLst>
                                          <p:attrName>style.visibility</p:attrName>
                                        </p:attrNameLst>
                                      </p:cBhvr>
                                      <p:to>
                                        <p:strVal val="visible"/>
                                      </p:to>
                                    </p:set>
                                    <p:animEffect transition="in" filter="fade">
                                      <p:cBhvr>
                                        <p:cTn id="28" dur="300"/>
                                        <p:tgtEl>
                                          <p:spTgt spid="261"/>
                                        </p:tgtEl>
                                      </p:cBhvr>
                                    </p:animEffect>
                                  </p:childTnLst>
                                </p:cTn>
                              </p:par>
                              <p:par>
                                <p:cTn id="29" presetID="10" presetClass="entr" presetSubtype="0" fill="hold" nodeType="withEffect">
                                  <p:stCondLst>
                                    <p:cond delay="100"/>
                                  </p:stCondLst>
                                  <p:childTnLst>
                                    <p:set>
                                      <p:cBhvr>
                                        <p:cTn id="30" dur="1" fill="hold">
                                          <p:stCondLst>
                                            <p:cond delay="0"/>
                                          </p:stCondLst>
                                        </p:cTn>
                                        <p:tgtEl>
                                          <p:spTgt spid="268"/>
                                        </p:tgtEl>
                                        <p:attrNameLst>
                                          <p:attrName>style.visibility</p:attrName>
                                        </p:attrNameLst>
                                      </p:cBhvr>
                                      <p:to>
                                        <p:strVal val="visible"/>
                                      </p:to>
                                    </p:set>
                                    <p:animEffect transition="in" filter="fade">
                                      <p:cBhvr>
                                        <p:cTn id="31" dur="300"/>
                                        <p:tgtEl>
                                          <p:spTgt spid="268"/>
                                        </p:tgtEl>
                                      </p:cBhvr>
                                    </p:animEffect>
                                  </p:childTnLst>
                                </p:cTn>
                              </p:par>
                              <p:par>
                                <p:cTn id="32" presetID="2" presetClass="entr" presetSubtype="2" fill="hold" nodeType="withEffect">
                                  <p:stCondLst>
                                    <p:cond delay="100"/>
                                  </p:stCondLst>
                                  <p:childTnLst>
                                    <p:set>
                                      <p:cBhvr>
                                        <p:cTn id="33" dur="1" fill="hold">
                                          <p:stCondLst>
                                            <p:cond delay="0"/>
                                          </p:stCondLst>
                                        </p:cTn>
                                        <p:tgtEl>
                                          <p:spTgt spid="264"/>
                                        </p:tgtEl>
                                        <p:attrNameLst>
                                          <p:attrName>style.visibility</p:attrName>
                                        </p:attrNameLst>
                                      </p:cBhvr>
                                      <p:to>
                                        <p:strVal val="visible"/>
                                      </p:to>
                                    </p:set>
                                    <p:anim calcmode="lin" valueType="num">
                                      <p:cBhvr additive="base">
                                        <p:cTn id="34" dur="300"/>
                                        <p:tgtEl>
                                          <p:spTgt spid="264"/>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100"/>
                                  </p:stCondLst>
                                  <p:childTnLst>
                                    <p:set>
                                      <p:cBhvr>
                                        <p:cTn id="36" dur="1" fill="hold">
                                          <p:stCondLst>
                                            <p:cond delay="0"/>
                                          </p:stCondLst>
                                        </p:cTn>
                                        <p:tgtEl>
                                          <p:spTgt spid="263"/>
                                        </p:tgtEl>
                                        <p:attrNameLst>
                                          <p:attrName>style.visibility</p:attrName>
                                        </p:attrNameLst>
                                      </p:cBhvr>
                                      <p:to>
                                        <p:strVal val="visible"/>
                                      </p:to>
                                    </p:set>
                                    <p:anim calcmode="lin" valueType="num">
                                      <p:cBhvr additive="base">
                                        <p:cTn id="37" dur="300"/>
                                        <p:tgtEl>
                                          <p:spTgt spid="263"/>
                                        </p:tgtEl>
                                        <p:attrNameLst>
                                          <p:attrName>ppt_x</p:attrName>
                                        </p:attrNameLst>
                                      </p:cBhvr>
                                      <p:tavLst>
                                        <p:tav tm="0">
                                          <p:val>
                                            <p:strVal val="#ppt_x+1"/>
                                          </p:val>
                                        </p:tav>
                                        <p:tav tm="100000">
                                          <p:val>
                                            <p:strVal val="#ppt_x"/>
                                          </p:val>
                                        </p:tav>
                                      </p:tavLst>
                                    </p:anim>
                                  </p:childTnLst>
                                </p:cTn>
                              </p:par>
                              <p:par>
                                <p:cTn id="38" presetID="2" presetClass="entr" presetSubtype="8" fill="hold" nodeType="withEffect">
                                  <p:stCondLst>
                                    <p:cond delay="100"/>
                                  </p:stCondLst>
                                  <p:childTnLst>
                                    <p:set>
                                      <p:cBhvr>
                                        <p:cTn id="39" dur="1" fill="hold">
                                          <p:stCondLst>
                                            <p:cond delay="0"/>
                                          </p:stCondLst>
                                        </p:cTn>
                                        <p:tgtEl>
                                          <p:spTgt spid="266"/>
                                        </p:tgtEl>
                                        <p:attrNameLst>
                                          <p:attrName>style.visibility</p:attrName>
                                        </p:attrNameLst>
                                      </p:cBhvr>
                                      <p:to>
                                        <p:strVal val="visible"/>
                                      </p:to>
                                    </p:set>
                                    <p:anim calcmode="lin" valueType="num">
                                      <p:cBhvr additive="base">
                                        <p:cTn id="40" dur="300"/>
                                        <p:tgtEl>
                                          <p:spTgt spid="266"/>
                                        </p:tgtEl>
                                        <p:attrNameLst>
                                          <p:attrName>ppt_x</p:attrName>
                                        </p:attrNameLst>
                                      </p:cBhvr>
                                      <p:tavLst>
                                        <p:tav tm="0">
                                          <p:val>
                                            <p:strVal val="#ppt_x-1"/>
                                          </p:val>
                                        </p:tav>
                                        <p:tav tm="100000">
                                          <p:val>
                                            <p:strVal val="#ppt_x"/>
                                          </p:val>
                                        </p:tav>
                                      </p:tavLst>
                                    </p:anim>
                                  </p:childTnLst>
                                </p:cTn>
                              </p:par>
                              <p:par>
                                <p:cTn id="41" presetID="2" presetClass="entr" presetSubtype="8" fill="hold" nodeType="withEffect">
                                  <p:stCondLst>
                                    <p:cond delay="100"/>
                                  </p:stCondLst>
                                  <p:childTnLst>
                                    <p:set>
                                      <p:cBhvr>
                                        <p:cTn id="42" dur="1" fill="hold">
                                          <p:stCondLst>
                                            <p:cond delay="0"/>
                                          </p:stCondLst>
                                        </p:cTn>
                                        <p:tgtEl>
                                          <p:spTgt spid="265"/>
                                        </p:tgtEl>
                                        <p:attrNameLst>
                                          <p:attrName>style.visibility</p:attrName>
                                        </p:attrNameLst>
                                      </p:cBhvr>
                                      <p:to>
                                        <p:strVal val="visible"/>
                                      </p:to>
                                    </p:set>
                                    <p:anim calcmode="lin" valueType="num">
                                      <p:cBhvr additive="base">
                                        <p:cTn id="43" dur="300"/>
                                        <p:tgtEl>
                                          <p:spTgt spid="265"/>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100"/>
                                  </p:stCondLst>
                                  <p:childTnLst>
                                    <p:set>
                                      <p:cBhvr>
                                        <p:cTn id="45" dur="1" fill="hold">
                                          <p:stCondLst>
                                            <p:cond delay="0"/>
                                          </p:stCondLst>
                                        </p:cTn>
                                        <p:tgtEl>
                                          <p:spTgt spid="270"/>
                                        </p:tgtEl>
                                        <p:attrNameLst>
                                          <p:attrName>style.visibility</p:attrName>
                                        </p:attrNameLst>
                                      </p:cBhvr>
                                      <p:to>
                                        <p:strVal val="visible"/>
                                      </p:to>
                                    </p:set>
                                    <p:anim calcmode="lin" valueType="num">
                                      <p:cBhvr additive="base">
                                        <p:cTn id="46" dur="300"/>
                                        <p:tgtEl>
                                          <p:spTgt spid="270"/>
                                        </p:tgtEl>
                                        <p:attrNameLst>
                                          <p:attrName>ppt_x</p:attrName>
                                        </p:attrNameLst>
                                      </p:cBhvr>
                                      <p:tavLst>
                                        <p:tav tm="0">
                                          <p:val>
                                            <p:strVal val="#ppt_x+1"/>
                                          </p:val>
                                        </p:tav>
                                        <p:tav tm="100000">
                                          <p:val>
                                            <p:strVal val="#ppt_x"/>
                                          </p:val>
                                        </p:tav>
                                      </p:tavLst>
                                    </p:anim>
                                  </p:childTnLst>
                                </p:cTn>
                              </p:par>
                              <p:par>
                                <p:cTn id="47" presetID="2" presetClass="entr" presetSubtype="2" fill="hold" nodeType="withEffect">
                                  <p:stCondLst>
                                    <p:cond delay="100"/>
                                  </p:stCondLst>
                                  <p:childTnLst>
                                    <p:set>
                                      <p:cBhvr>
                                        <p:cTn id="48" dur="1" fill="hold">
                                          <p:stCondLst>
                                            <p:cond delay="0"/>
                                          </p:stCondLst>
                                        </p:cTn>
                                        <p:tgtEl>
                                          <p:spTgt spid="269"/>
                                        </p:tgtEl>
                                        <p:attrNameLst>
                                          <p:attrName>style.visibility</p:attrName>
                                        </p:attrNameLst>
                                      </p:cBhvr>
                                      <p:to>
                                        <p:strVal val="visible"/>
                                      </p:to>
                                    </p:set>
                                    <p:anim calcmode="lin" valueType="num">
                                      <p:cBhvr additive="base">
                                        <p:cTn id="49" dur="300"/>
                                        <p:tgtEl>
                                          <p:spTgt spid="269"/>
                                        </p:tgtEl>
                                        <p:attrNameLst>
                                          <p:attrName>ppt_x</p:attrName>
                                        </p:attrNameLst>
                                      </p:cBhvr>
                                      <p:tavLst>
                                        <p:tav tm="0">
                                          <p:val>
                                            <p:strVal val="#ppt_x+1"/>
                                          </p:val>
                                        </p:tav>
                                        <p:tav tm="100000">
                                          <p:val>
                                            <p:strVal val="#ppt_x"/>
                                          </p:val>
                                        </p:tav>
                                      </p:tavLst>
                                    </p:anim>
                                  </p:childTnLst>
                                </p:cTn>
                              </p:par>
                              <p:par>
                                <p:cTn id="50" presetID="10" presetClass="entr" presetSubtype="0" fill="hold" nodeType="withEffect">
                                  <p:stCondLst>
                                    <p:cond delay="100"/>
                                  </p:stCondLst>
                                  <p:childTnLst>
                                    <p:set>
                                      <p:cBhvr>
                                        <p:cTn id="51" dur="1" fill="hold">
                                          <p:stCondLst>
                                            <p:cond delay="0"/>
                                          </p:stCondLst>
                                        </p:cTn>
                                        <p:tgtEl>
                                          <p:spTgt spid="275"/>
                                        </p:tgtEl>
                                        <p:attrNameLst>
                                          <p:attrName>style.visibility</p:attrName>
                                        </p:attrNameLst>
                                      </p:cBhvr>
                                      <p:to>
                                        <p:strVal val="visible"/>
                                      </p:to>
                                    </p:set>
                                    <p:animEffect transition="in" filter="fade">
                                      <p:cBhvr>
                                        <p:cTn id="52" dur="300"/>
                                        <p:tgtEl>
                                          <p:spTgt spid="275"/>
                                        </p:tgtEl>
                                      </p:cBhvr>
                                    </p:animEffect>
                                  </p:childTnLst>
                                </p:cTn>
                              </p:par>
                              <p:par>
                                <p:cTn id="53" presetID="10" presetClass="entr" presetSubtype="0" fill="hold" nodeType="withEffect">
                                  <p:stCondLst>
                                    <p:cond delay="100"/>
                                  </p:stCondLst>
                                  <p:childTnLst>
                                    <p:set>
                                      <p:cBhvr>
                                        <p:cTn id="54" dur="1" fill="hold">
                                          <p:stCondLst>
                                            <p:cond delay="0"/>
                                          </p:stCondLst>
                                        </p:cTn>
                                        <p:tgtEl>
                                          <p:spTgt spid="274"/>
                                        </p:tgtEl>
                                        <p:attrNameLst>
                                          <p:attrName>style.visibility</p:attrName>
                                        </p:attrNameLst>
                                      </p:cBhvr>
                                      <p:to>
                                        <p:strVal val="visible"/>
                                      </p:to>
                                    </p:set>
                                    <p:animEffect transition="in" filter="fade">
                                      <p:cBhvr>
                                        <p:cTn id="55" dur="300"/>
                                        <p:tgtEl>
                                          <p:spTgt spid="274"/>
                                        </p:tgtEl>
                                      </p:cBhvr>
                                    </p:animEffect>
                                  </p:childTnLst>
                                </p:cTn>
                              </p:par>
                              <p:par>
                                <p:cTn id="56" presetID="10" presetClass="entr" presetSubtype="0" fill="hold" nodeType="withEffect">
                                  <p:stCondLst>
                                    <p:cond delay="100"/>
                                  </p:stCondLst>
                                  <p:childTnLst>
                                    <p:set>
                                      <p:cBhvr>
                                        <p:cTn id="57" dur="1" fill="hold">
                                          <p:stCondLst>
                                            <p:cond delay="0"/>
                                          </p:stCondLst>
                                        </p:cTn>
                                        <p:tgtEl>
                                          <p:spTgt spid="282"/>
                                        </p:tgtEl>
                                        <p:attrNameLst>
                                          <p:attrName>style.visibility</p:attrName>
                                        </p:attrNameLst>
                                      </p:cBhvr>
                                      <p:to>
                                        <p:strVal val="visible"/>
                                      </p:to>
                                    </p:set>
                                    <p:animEffect transition="in" filter="fade">
                                      <p:cBhvr>
                                        <p:cTn id="58" dur="300"/>
                                        <p:tgtEl>
                                          <p:spTgt spid="282"/>
                                        </p:tgtEl>
                                      </p:cBhvr>
                                    </p:animEffect>
                                  </p:childTnLst>
                                </p:cTn>
                              </p:par>
                              <p:par>
                                <p:cTn id="59" presetID="2" presetClass="entr" presetSubtype="8" fill="hold" nodeType="withEffect">
                                  <p:stCondLst>
                                    <p:cond delay="100"/>
                                  </p:stCondLst>
                                  <p:childTnLst>
                                    <p:set>
                                      <p:cBhvr>
                                        <p:cTn id="60" dur="1" fill="hold">
                                          <p:stCondLst>
                                            <p:cond delay="0"/>
                                          </p:stCondLst>
                                        </p:cTn>
                                        <p:tgtEl>
                                          <p:spTgt spid="276"/>
                                        </p:tgtEl>
                                        <p:attrNameLst>
                                          <p:attrName>style.visibility</p:attrName>
                                        </p:attrNameLst>
                                      </p:cBhvr>
                                      <p:to>
                                        <p:strVal val="visible"/>
                                      </p:to>
                                    </p:set>
                                    <p:anim calcmode="lin" valueType="num">
                                      <p:cBhvr additive="base">
                                        <p:cTn id="61" dur="300"/>
                                        <p:tgtEl>
                                          <p:spTgt spid="27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691"/>
        <p:cNvGrpSpPr/>
        <p:nvPr/>
      </p:nvGrpSpPr>
      <p:grpSpPr>
        <a:xfrm>
          <a:off x="0" y="0"/>
          <a:ext cx="0" cy="0"/>
          <a:chOff x="0" y="0"/>
          <a:chExt cx="0" cy="0"/>
        </a:xfrm>
      </p:grpSpPr>
      <p:pic>
        <p:nvPicPr>
          <p:cNvPr id="3" name="Picture 2">
            <a:extLst>
              <a:ext uri="{FF2B5EF4-FFF2-40B4-BE49-F238E27FC236}">
                <a16:creationId xmlns:a16="http://schemas.microsoft.com/office/drawing/2014/main" id="{13524F73-08E3-44C5-9865-2699375CC639}"/>
              </a:ext>
            </a:extLst>
          </p:cNvPr>
          <p:cNvPicPr>
            <a:picLocks noChangeAspect="1"/>
          </p:cNvPicPr>
          <p:nvPr/>
        </p:nvPicPr>
        <p:blipFill>
          <a:blip r:embed="rId3"/>
          <a:stretch>
            <a:fillRect/>
          </a:stretch>
        </p:blipFill>
        <p:spPr>
          <a:xfrm>
            <a:off x="195943" y="228599"/>
            <a:ext cx="6466114" cy="10891157"/>
          </a:xfrm>
          <a:prstGeom prst="rect">
            <a:avLst/>
          </a:prstGeom>
        </p:spPr>
      </p:pic>
      <p:sp>
        <p:nvSpPr>
          <p:cNvPr id="6" name="Arrow: Right 5">
            <a:extLst>
              <a:ext uri="{FF2B5EF4-FFF2-40B4-BE49-F238E27FC236}">
                <a16:creationId xmlns:a16="http://schemas.microsoft.com/office/drawing/2014/main" id="{E2D6264E-FC63-454E-B747-3FBD8E97EEDD}"/>
              </a:ext>
            </a:extLst>
          </p:cNvPr>
          <p:cNvSpPr/>
          <p:nvPr/>
        </p:nvSpPr>
        <p:spPr>
          <a:xfrm>
            <a:off x="6807200" y="4718956"/>
            <a:ext cx="2189843" cy="938893"/>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FE57C37-CD55-486A-93F4-015854FA4846}"/>
              </a:ext>
            </a:extLst>
          </p:cNvPr>
          <p:cNvPicPr>
            <a:picLocks noChangeAspect="1"/>
          </p:cNvPicPr>
          <p:nvPr/>
        </p:nvPicPr>
        <p:blipFill rotWithShape="1">
          <a:blip r:embed="rId4"/>
          <a:srcRect l="1453" r="1490"/>
          <a:stretch/>
        </p:blipFill>
        <p:spPr>
          <a:xfrm>
            <a:off x="9911443" y="2090736"/>
            <a:ext cx="9290957" cy="7134225"/>
          </a:xfrm>
          <a:prstGeom prst="rect">
            <a:avLst/>
          </a:prstGeom>
        </p:spPr>
      </p:pic>
    </p:spTree>
    <p:extLst>
      <p:ext uri="{BB962C8B-B14F-4D97-AF65-F5344CB8AC3E}">
        <p14:creationId xmlns:p14="http://schemas.microsoft.com/office/powerpoint/2010/main" val="2996106103"/>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691"/>
        <p:cNvGrpSpPr/>
        <p:nvPr/>
      </p:nvGrpSpPr>
      <p:grpSpPr>
        <a:xfrm>
          <a:off x="0" y="0"/>
          <a:ext cx="0" cy="0"/>
          <a:chOff x="0" y="0"/>
          <a:chExt cx="0" cy="0"/>
        </a:xfrm>
      </p:grpSpPr>
      <p:pic>
        <p:nvPicPr>
          <p:cNvPr id="4" name="Picture 3">
            <a:extLst>
              <a:ext uri="{FF2B5EF4-FFF2-40B4-BE49-F238E27FC236}">
                <a16:creationId xmlns:a16="http://schemas.microsoft.com/office/drawing/2014/main" id="{A5159A18-FDA4-4683-956A-AE55938751C1}"/>
              </a:ext>
            </a:extLst>
          </p:cNvPr>
          <p:cNvPicPr>
            <a:picLocks noChangeAspect="1"/>
          </p:cNvPicPr>
          <p:nvPr/>
        </p:nvPicPr>
        <p:blipFill>
          <a:blip r:embed="rId3"/>
          <a:stretch>
            <a:fillRect/>
          </a:stretch>
        </p:blipFill>
        <p:spPr>
          <a:xfrm>
            <a:off x="270883" y="244928"/>
            <a:ext cx="6227887" cy="10858501"/>
          </a:xfrm>
          <a:prstGeom prst="rect">
            <a:avLst/>
          </a:prstGeom>
        </p:spPr>
      </p:pic>
      <p:sp>
        <p:nvSpPr>
          <p:cNvPr id="7" name="Arrow: Right 6">
            <a:extLst>
              <a:ext uri="{FF2B5EF4-FFF2-40B4-BE49-F238E27FC236}">
                <a16:creationId xmlns:a16="http://schemas.microsoft.com/office/drawing/2014/main" id="{56C78FD3-5542-4A12-AB95-983AB1C7FC53}"/>
              </a:ext>
            </a:extLst>
          </p:cNvPr>
          <p:cNvSpPr/>
          <p:nvPr/>
        </p:nvSpPr>
        <p:spPr>
          <a:xfrm>
            <a:off x="6675194" y="4588328"/>
            <a:ext cx="1747520" cy="108585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9A17563-65A0-47C0-B41F-09BA0B22B7D8}"/>
              </a:ext>
            </a:extLst>
          </p:cNvPr>
          <p:cNvPicPr>
            <a:picLocks noChangeAspect="1"/>
          </p:cNvPicPr>
          <p:nvPr/>
        </p:nvPicPr>
        <p:blipFill>
          <a:blip r:embed="rId4"/>
          <a:stretch>
            <a:fillRect/>
          </a:stretch>
        </p:blipFill>
        <p:spPr>
          <a:xfrm>
            <a:off x="8454402" y="1832156"/>
            <a:ext cx="11378814" cy="6783524"/>
          </a:xfrm>
          <a:prstGeom prst="rect">
            <a:avLst/>
          </a:prstGeom>
        </p:spPr>
      </p:pic>
    </p:spTree>
    <p:extLst>
      <p:ext uri="{BB962C8B-B14F-4D97-AF65-F5344CB8AC3E}">
        <p14:creationId xmlns:p14="http://schemas.microsoft.com/office/powerpoint/2010/main" val="2047745882"/>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91"/>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04100" cy="11315700"/>
          </a:xfrm>
          <a:prstGeom prst="rect">
            <a:avLst/>
          </a:prstGeom>
          <a:solidFill>
            <a:srgbClr val="4E36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6572" y="792099"/>
            <a:ext cx="18530955" cy="97315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99E1E87-4C8D-474B-8E33-61A2C9BD139C}"/>
              </a:ext>
            </a:extLst>
          </p:cNvPr>
          <p:cNvPicPr>
            <a:picLocks noChangeAspect="1"/>
          </p:cNvPicPr>
          <p:nvPr/>
        </p:nvPicPr>
        <p:blipFill>
          <a:blip r:embed="rId3"/>
          <a:stretch>
            <a:fillRect/>
          </a:stretch>
        </p:blipFill>
        <p:spPr>
          <a:xfrm>
            <a:off x="786572" y="792099"/>
            <a:ext cx="18530955" cy="9731501"/>
          </a:xfrm>
          <a:prstGeom prst="rect">
            <a:avLst/>
          </a:prstGeom>
        </p:spPr>
      </p:pic>
    </p:spTree>
    <p:extLst>
      <p:ext uri="{BB962C8B-B14F-4D97-AF65-F5344CB8AC3E}">
        <p14:creationId xmlns:p14="http://schemas.microsoft.com/office/powerpoint/2010/main" val="2704711693"/>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91"/>
        <p:cNvGrpSpPr/>
        <p:nvPr/>
      </p:nvGrpSpPr>
      <p:grpSpPr>
        <a:xfrm>
          <a:off x="0" y="0"/>
          <a:ext cx="0" cy="0"/>
          <a:chOff x="0" y="0"/>
          <a:chExt cx="0" cy="0"/>
        </a:xfrm>
      </p:grpSpPr>
      <p:pic>
        <p:nvPicPr>
          <p:cNvPr id="3" name="Picture 2">
            <a:extLst>
              <a:ext uri="{FF2B5EF4-FFF2-40B4-BE49-F238E27FC236}">
                <a16:creationId xmlns:a16="http://schemas.microsoft.com/office/drawing/2014/main" id="{5AFF9EC7-B005-4A24-872C-C4DA4143221F}"/>
              </a:ext>
            </a:extLst>
          </p:cNvPr>
          <p:cNvPicPr>
            <a:picLocks noChangeAspect="1"/>
          </p:cNvPicPr>
          <p:nvPr/>
        </p:nvPicPr>
        <p:blipFill>
          <a:blip r:embed="rId3"/>
          <a:stretch>
            <a:fillRect/>
          </a:stretch>
        </p:blipFill>
        <p:spPr>
          <a:xfrm>
            <a:off x="0" y="1714944"/>
            <a:ext cx="11552402" cy="6799136"/>
          </a:xfrm>
          <a:prstGeom prst="rect">
            <a:avLst/>
          </a:prstGeom>
        </p:spPr>
      </p:pic>
      <p:pic>
        <p:nvPicPr>
          <p:cNvPr id="4" name="Picture 3">
            <a:extLst>
              <a:ext uri="{FF2B5EF4-FFF2-40B4-BE49-F238E27FC236}">
                <a16:creationId xmlns:a16="http://schemas.microsoft.com/office/drawing/2014/main" id="{70188CEF-745C-43A2-AAAA-50404C0F8193}"/>
              </a:ext>
            </a:extLst>
          </p:cNvPr>
          <p:cNvPicPr>
            <a:picLocks noChangeAspect="1"/>
          </p:cNvPicPr>
          <p:nvPr/>
        </p:nvPicPr>
        <p:blipFill>
          <a:blip r:embed="rId4"/>
          <a:stretch>
            <a:fillRect/>
          </a:stretch>
        </p:blipFill>
        <p:spPr>
          <a:xfrm>
            <a:off x="14011680" y="1017069"/>
            <a:ext cx="5876925" cy="8239125"/>
          </a:xfrm>
          <a:prstGeom prst="rect">
            <a:avLst/>
          </a:prstGeom>
        </p:spPr>
      </p:pic>
      <p:sp>
        <p:nvSpPr>
          <p:cNvPr id="9" name="Arrow: Right 8">
            <a:extLst>
              <a:ext uri="{FF2B5EF4-FFF2-40B4-BE49-F238E27FC236}">
                <a16:creationId xmlns:a16="http://schemas.microsoft.com/office/drawing/2014/main" id="{5F716117-3F3F-4E3F-B5B7-67F7BFE377E4}"/>
              </a:ext>
            </a:extLst>
          </p:cNvPr>
          <p:cNvSpPr/>
          <p:nvPr/>
        </p:nvSpPr>
        <p:spPr>
          <a:xfrm>
            <a:off x="11716281" y="4572000"/>
            <a:ext cx="1930399" cy="92329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8413933"/>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91"/>
        <p:cNvGrpSpPr/>
        <p:nvPr/>
      </p:nvGrpSpPr>
      <p:grpSpPr>
        <a:xfrm>
          <a:off x="0" y="0"/>
          <a:ext cx="0" cy="0"/>
          <a:chOff x="0" y="0"/>
          <a:chExt cx="0" cy="0"/>
        </a:xfrm>
      </p:grpSpPr>
      <p:pic>
        <p:nvPicPr>
          <p:cNvPr id="6" name="Picture 5">
            <a:extLst>
              <a:ext uri="{FF2B5EF4-FFF2-40B4-BE49-F238E27FC236}">
                <a16:creationId xmlns:a16="http://schemas.microsoft.com/office/drawing/2014/main" id="{86A53E6E-2F96-43EE-9628-0A704565A47A}"/>
              </a:ext>
            </a:extLst>
          </p:cNvPr>
          <p:cNvPicPr>
            <a:picLocks noChangeAspect="1"/>
          </p:cNvPicPr>
          <p:nvPr/>
        </p:nvPicPr>
        <p:blipFill>
          <a:blip r:embed="rId3"/>
          <a:stretch>
            <a:fillRect/>
          </a:stretch>
        </p:blipFill>
        <p:spPr>
          <a:xfrm>
            <a:off x="9706610" y="2263320"/>
            <a:ext cx="10397490" cy="6789059"/>
          </a:xfrm>
          <a:prstGeom prst="rect">
            <a:avLst/>
          </a:prstGeom>
        </p:spPr>
      </p:pic>
      <p:pic>
        <p:nvPicPr>
          <p:cNvPr id="8" name="Picture 7">
            <a:extLst>
              <a:ext uri="{FF2B5EF4-FFF2-40B4-BE49-F238E27FC236}">
                <a16:creationId xmlns:a16="http://schemas.microsoft.com/office/drawing/2014/main" id="{F595231F-3794-4726-870B-4B1BD65A6C99}"/>
              </a:ext>
            </a:extLst>
          </p:cNvPr>
          <p:cNvPicPr>
            <a:picLocks noChangeAspect="1"/>
          </p:cNvPicPr>
          <p:nvPr/>
        </p:nvPicPr>
        <p:blipFill>
          <a:blip r:embed="rId4"/>
          <a:stretch>
            <a:fillRect/>
          </a:stretch>
        </p:blipFill>
        <p:spPr>
          <a:xfrm>
            <a:off x="0" y="0"/>
            <a:ext cx="5225847" cy="11315700"/>
          </a:xfrm>
          <a:prstGeom prst="rect">
            <a:avLst/>
          </a:prstGeom>
        </p:spPr>
      </p:pic>
      <p:sp>
        <p:nvSpPr>
          <p:cNvPr id="11" name="Arrow: Right 10">
            <a:extLst>
              <a:ext uri="{FF2B5EF4-FFF2-40B4-BE49-F238E27FC236}">
                <a16:creationId xmlns:a16="http://schemas.microsoft.com/office/drawing/2014/main" id="{D96C1377-88B9-428F-8BCF-82C9AEA274D9}"/>
              </a:ext>
            </a:extLst>
          </p:cNvPr>
          <p:cNvSpPr/>
          <p:nvPr/>
        </p:nvSpPr>
        <p:spPr>
          <a:xfrm>
            <a:off x="5560410" y="5196205"/>
            <a:ext cx="3910161" cy="92329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6053090"/>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91"/>
        <p:cNvGrpSpPr/>
        <p:nvPr/>
      </p:nvGrpSpPr>
      <p:grpSpPr>
        <a:xfrm>
          <a:off x="0" y="0"/>
          <a:ext cx="0" cy="0"/>
          <a:chOff x="0" y="0"/>
          <a:chExt cx="0" cy="0"/>
        </a:xfrm>
      </p:grpSpPr>
      <p:sp>
        <p:nvSpPr>
          <p:cNvPr id="11" name="Arrow: Right 10">
            <a:extLst>
              <a:ext uri="{FF2B5EF4-FFF2-40B4-BE49-F238E27FC236}">
                <a16:creationId xmlns:a16="http://schemas.microsoft.com/office/drawing/2014/main" id="{D96C1377-88B9-428F-8BCF-82C9AEA274D9}"/>
              </a:ext>
            </a:extLst>
          </p:cNvPr>
          <p:cNvSpPr/>
          <p:nvPr/>
        </p:nvSpPr>
        <p:spPr>
          <a:xfrm>
            <a:off x="8287282" y="5535386"/>
            <a:ext cx="889375" cy="584108"/>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8201CB3-A816-4224-A5BE-420384174B20}"/>
              </a:ext>
            </a:extLst>
          </p:cNvPr>
          <p:cNvPicPr>
            <a:picLocks noChangeAspect="1"/>
          </p:cNvPicPr>
          <p:nvPr/>
        </p:nvPicPr>
        <p:blipFill>
          <a:blip r:embed="rId3"/>
          <a:stretch>
            <a:fillRect/>
          </a:stretch>
        </p:blipFill>
        <p:spPr>
          <a:xfrm>
            <a:off x="115434" y="490854"/>
            <a:ext cx="8057032" cy="10432959"/>
          </a:xfrm>
          <a:prstGeom prst="rect">
            <a:avLst/>
          </a:prstGeom>
        </p:spPr>
      </p:pic>
      <p:pic>
        <p:nvPicPr>
          <p:cNvPr id="7" name="Picture 6">
            <a:extLst>
              <a:ext uri="{FF2B5EF4-FFF2-40B4-BE49-F238E27FC236}">
                <a16:creationId xmlns:a16="http://schemas.microsoft.com/office/drawing/2014/main" id="{752C2907-FB34-415A-83B7-3E7A256041B0}"/>
              </a:ext>
            </a:extLst>
          </p:cNvPr>
          <p:cNvPicPr>
            <a:picLocks noChangeAspect="1"/>
          </p:cNvPicPr>
          <p:nvPr/>
        </p:nvPicPr>
        <p:blipFill>
          <a:blip r:embed="rId4"/>
          <a:stretch>
            <a:fillRect/>
          </a:stretch>
        </p:blipFill>
        <p:spPr>
          <a:xfrm>
            <a:off x="9291473" y="2189389"/>
            <a:ext cx="10748957" cy="6936922"/>
          </a:xfrm>
          <a:prstGeom prst="rect">
            <a:avLst/>
          </a:prstGeom>
        </p:spPr>
      </p:pic>
    </p:spTree>
    <p:extLst>
      <p:ext uri="{BB962C8B-B14F-4D97-AF65-F5344CB8AC3E}">
        <p14:creationId xmlns:p14="http://schemas.microsoft.com/office/powerpoint/2010/main" val="2905515352"/>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47"/>
          <p:cNvSpPr/>
          <p:nvPr/>
        </p:nvSpPr>
        <p:spPr>
          <a:xfrm>
            <a:off x="-2253" y="-1317"/>
            <a:ext cx="20188931" cy="11314417"/>
          </a:xfrm>
          <a:custGeom>
            <a:avLst/>
            <a:gdLst/>
            <a:ahLst/>
            <a:cxnLst/>
            <a:rect l="l" t="t" r="r" b="b"/>
            <a:pathLst>
              <a:path w="20106379" h="11314417" extrusionOk="0">
                <a:moveTo>
                  <a:pt x="0" y="0"/>
                </a:moveTo>
                <a:lnTo>
                  <a:pt x="20106380" y="0"/>
                </a:lnTo>
                <a:lnTo>
                  <a:pt x="20106380" y="11314417"/>
                </a:lnTo>
                <a:lnTo>
                  <a:pt x="0" y="1131441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lang="en-US" sz="1800" b="0" i="0" u="none" strike="noStrike" cap="none">
              <a:solidFill>
                <a:schemeClr val="dk1"/>
              </a:solidFill>
              <a:latin typeface="Calibri"/>
              <a:ea typeface="Calibri"/>
              <a:cs typeface="Calibri"/>
              <a:sym typeface="Calibri"/>
            </a:endParaRPr>
          </a:p>
        </p:txBody>
      </p:sp>
      <p:sp>
        <p:nvSpPr>
          <p:cNvPr id="605" name="Google Shape;605;p47"/>
          <p:cNvSpPr/>
          <p:nvPr/>
        </p:nvSpPr>
        <p:spPr>
          <a:xfrm>
            <a:off x="1985960" y="0"/>
            <a:ext cx="3338852" cy="1706059"/>
          </a:xfrm>
          <a:custGeom>
            <a:avLst/>
            <a:gdLst/>
            <a:ahLst/>
            <a:cxnLst/>
            <a:rect l="l" t="t" r="r" b="b"/>
            <a:pathLst>
              <a:path w="3338852" h="1706059" extrusionOk="0">
                <a:moveTo>
                  <a:pt x="0" y="1402423"/>
                </a:moveTo>
                <a:cubicBezTo>
                  <a:pt x="62172" y="1402423"/>
                  <a:pt x="1430473" y="2014720"/>
                  <a:pt x="2462901" y="1528022"/>
                </a:cubicBezTo>
                <a:cubicBezTo>
                  <a:pt x="3495328" y="1041324"/>
                  <a:pt x="3333619" y="0"/>
                  <a:pt x="3333619" y="0"/>
                </a:cubicBezTo>
                <a:lnTo>
                  <a:pt x="1306025" y="0"/>
                </a:lnTo>
                <a:lnTo>
                  <a:pt x="0" y="1402423"/>
                </a:lnTo>
                <a:close/>
              </a:path>
            </a:pathLst>
          </a:custGeom>
          <a:solidFill>
            <a:srgbClr val="F1F1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06" name="Google Shape;606;p47"/>
          <p:cNvSpPr/>
          <p:nvPr/>
        </p:nvSpPr>
        <p:spPr>
          <a:xfrm>
            <a:off x="-2253" y="0"/>
            <a:ext cx="4898378" cy="1800258"/>
          </a:xfrm>
          <a:custGeom>
            <a:avLst/>
            <a:gdLst/>
            <a:ahLst/>
            <a:cxnLst/>
            <a:rect l="l" t="t" r="r" b="b"/>
            <a:pathLst>
              <a:path w="4898378" h="1800258" extrusionOk="0">
                <a:moveTo>
                  <a:pt x="79" y="0"/>
                </a:moveTo>
                <a:lnTo>
                  <a:pt x="79" y="1810621"/>
                </a:lnTo>
                <a:cubicBezTo>
                  <a:pt x="79" y="1810621"/>
                  <a:pt x="315020" y="961673"/>
                  <a:pt x="1683321" y="1369767"/>
                </a:cubicBezTo>
                <a:cubicBezTo>
                  <a:pt x="3051623" y="1777860"/>
                  <a:pt x="4898877" y="1627560"/>
                  <a:pt x="4898877" y="0"/>
                </a:cubicBezTo>
                <a:cubicBezTo>
                  <a:pt x="4898877" y="0"/>
                  <a:pt x="-22738" y="0"/>
                  <a:pt x="79" y="0"/>
                </a:cubicBezTo>
                <a:close/>
              </a:path>
            </a:pathLst>
          </a:custGeom>
          <a:solidFill>
            <a:srgbClr val="8377E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09" name="Google Shape;609;p47"/>
          <p:cNvSpPr txBox="1">
            <a:spLocks noGrp="1"/>
          </p:cNvSpPr>
          <p:nvPr>
            <p:ph type="title"/>
          </p:nvPr>
        </p:nvSpPr>
        <p:spPr>
          <a:xfrm>
            <a:off x="900028" y="6508220"/>
            <a:ext cx="9485917" cy="1027200"/>
          </a:xfrm>
          <a:prstGeom prst="rect">
            <a:avLst/>
          </a:prstGeom>
          <a:noFill/>
          <a:ln>
            <a:noFill/>
          </a:ln>
        </p:spPr>
        <p:txBody>
          <a:bodyPr spcFirstLastPara="1" wrap="square" lIns="0" tIns="11425" rIns="0" bIns="0" anchor="t" anchorCtr="0">
            <a:noAutofit/>
          </a:bodyPr>
          <a:lstStyle/>
          <a:p>
            <a:pPr marL="0" lvl="0" indent="0" algn="l" rtl="0">
              <a:lnSpc>
                <a:spcPct val="90000"/>
              </a:lnSpc>
              <a:spcBef>
                <a:spcPts val="0"/>
              </a:spcBef>
              <a:spcAft>
                <a:spcPts val="0"/>
              </a:spcAft>
              <a:buClr>
                <a:schemeClr val="accent2"/>
              </a:buClr>
              <a:buSzPts val="3600"/>
              <a:buFont typeface="Arial Rounded"/>
              <a:buNone/>
            </a:pPr>
            <a:r>
              <a:rPr lang="en-US">
                <a:solidFill>
                  <a:schemeClr val="accent6">
                    <a:lumMod val="60000"/>
                    <a:lumOff val="4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Thuận lợi-Khó khăn</a:t>
            </a:r>
            <a:endParaRPr>
              <a:solidFill>
                <a:schemeClr val="accent6">
                  <a:lumMod val="60000"/>
                  <a:lumOff val="40000"/>
                </a:schemeClr>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610" name="Google Shape;610;p47"/>
          <p:cNvSpPr txBox="1">
            <a:spLocks noGrp="1"/>
          </p:cNvSpPr>
          <p:nvPr>
            <p:ph type="sldNum" sz="quarter" idx="12"/>
          </p:nvPr>
        </p:nvSpPr>
        <p:spPr>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Clr>
                <a:srgbClr val="000000"/>
              </a:buClr>
              <a:buSzPts val="2400"/>
              <a:buFont typeface="Arial"/>
              <a:buNone/>
            </a:pPr>
            <a:fld id="{00000000-1234-1234-1234-123412341234}" type="slidenum">
              <a:rPr lang="vi-VN"/>
              <a:t>36</a:t>
            </a:fld>
            <a:endParaRPr/>
          </a:p>
        </p:txBody>
      </p:sp>
      <p:sp>
        <p:nvSpPr>
          <p:cNvPr id="611" name="Google Shape;611;p47"/>
          <p:cNvSpPr/>
          <p:nvPr/>
        </p:nvSpPr>
        <p:spPr>
          <a:xfrm>
            <a:off x="927687" y="2413044"/>
            <a:ext cx="3068319" cy="2253615"/>
          </a:xfrm>
          <a:custGeom>
            <a:avLst/>
            <a:gdLst/>
            <a:ahLst/>
            <a:cxnLst/>
            <a:rect l="l" t="t" r="r" b="b"/>
            <a:pathLst>
              <a:path w="3068319" h="2253615" extrusionOk="0">
                <a:moveTo>
                  <a:pt x="2847498" y="0"/>
                </a:moveTo>
                <a:lnTo>
                  <a:pt x="220799" y="0"/>
                </a:lnTo>
                <a:lnTo>
                  <a:pt x="176298" y="4485"/>
                </a:lnTo>
                <a:lnTo>
                  <a:pt x="134850" y="17351"/>
                </a:lnTo>
                <a:lnTo>
                  <a:pt x="97344" y="37709"/>
                </a:lnTo>
                <a:lnTo>
                  <a:pt x="64667" y="64671"/>
                </a:lnTo>
                <a:lnTo>
                  <a:pt x="37706" y="97348"/>
                </a:lnTo>
                <a:lnTo>
                  <a:pt x="17350" y="134854"/>
                </a:lnTo>
                <a:lnTo>
                  <a:pt x="4485" y="176301"/>
                </a:lnTo>
                <a:lnTo>
                  <a:pt x="0" y="220799"/>
                </a:lnTo>
                <a:lnTo>
                  <a:pt x="0" y="2032701"/>
                </a:lnTo>
                <a:lnTo>
                  <a:pt x="4485" y="2077199"/>
                </a:lnTo>
                <a:lnTo>
                  <a:pt x="17350" y="2118645"/>
                </a:lnTo>
                <a:lnTo>
                  <a:pt x="37706" y="2156151"/>
                </a:lnTo>
                <a:lnTo>
                  <a:pt x="64667" y="2188829"/>
                </a:lnTo>
                <a:lnTo>
                  <a:pt x="97344" y="2215791"/>
                </a:lnTo>
                <a:lnTo>
                  <a:pt x="134850" y="2236149"/>
                </a:lnTo>
                <a:lnTo>
                  <a:pt x="176298" y="2249015"/>
                </a:lnTo>
                <a:lnTo>
                  <a:pt x="220799" y="2253500"/>
                </a:lnTo>
                <a:lnTo>
                  <a:pt x="2847498" y="2253500"/>
                </a:lnTo>
                <a:lnTo>
                  <a:pt x="2891996" y="2249015"/>
                </a:lnTo>
                <a:lnTo>
                  <a:pt x="2933442" y="2236149"/>
                </a:lnTo>
                <a:lnTo>
                  <a:pt x="2970948" y="2215791"/>
                </a:lnTo>
                <a:lnTo>
                  <a:pt x="3003626" y="2188829"/>
                </a:lnTo>
                <a:lnTo>
                  <a:pt x="3030588" y="2156151"/>
                </a:lnTo>
                <a:lnTo>
                  <a:pt x="3050946" y="2118645"/>
                </a:lnTo>
                <a:lnTo>
                  <a:pt x="3063811" y="2077199"/>
                </a:lnTo>
                <a:lnTo>
                  <a:pt x="3068297" y="2032701"/>
                </a:lnTo>
                <a:lnTo>
                  <a:pt x="3068297" y="220799"/>
                </a:lnTo>
                <a:lnTo>
                  <a:pt x="3063811" y="176301"/>
                </a:lnTo>
                <a:lnTo>
                  <a:pt x="3050946" y="134854"/>
                </a:lnTo>
                <a:lnTo>
                  <a:pt x="3030588" y="97348"/>
                </a:lnTo>
                <a:lnTo>
                  <a:pt x="3003626" y="64671"/>
                </a:lnTo>
                <a:lnTo>
                  <a:pt x="2970948" y="37709"/>
                </a:lnTo>
                <a:lnTo>
                  <a:pt x="2933442" y="17351"/>
                </a:lnTo>
                <a:lnTo>
                  <a:pt x="2891996" y="4485"/>
                </a:lnTo>
                <a:lnTo>
                  <a:pt x="2847498" y="0"/>
                </a:lnTo>
                <a:close/>
              </a:path>
            </a:pathLst>
          </a:custGeom>
          <a:solidFill>
            <a:schemeClr val="accent6">
              <a:lumMod val="60000"/>
              <a:lumOff val="40000"/>
            </a:scheme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12" name="Google Shape;612;p47"/>
          <p:cNvSpPr/>
          <p:nvPr/>
        </p:nvSpPr>
        <p:spPr>
          <a:xfrm rot="10800000" flipH="1">
            <a:off x="927687" y="7535623"/>
            <a:ext cx="9321782" cy="298192"/>
          </a:xfrm>
          <a:prstGeom prst="rect">
            <a:avLst/>
          </a:prstGeom>
          <a:solidFill>
            <a:schemeClr val="accent6">
              <a:lumMod val="60000"/>
              <a:lumOff val="40000"/>
            </a:scheme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14" name="Google Shape;614;p47"/>
          <p:cNvSpPr/>
          <p:nvPr/>
        </p:nvSpPr>
        <p:spPr>
          <a:xfrm>
            <a:off x="1987652" y="0"/>
            <a:ext cx="3339230" cy="1706252"/>
          </a:xfrm>
          <a:custGeom>
            <a:avLst/>
            <a:gdLst/>
            <a:ahLst/>
            <a:cxnLst/>
            <a:rect l="l" t="t" r="r" b="b"/>
            <a:pathLst>
              <a:path w="3339230" h="1706252" extrusionOk="0">
                <a:moveTo>
                  <a:pt x="0" y="1402582"/>
                </a:moveTo>
                <a:cubicBezTo>
                  <a:pt x="62179" y="1402582"/>
                  <a:pt x="1430635" y="2014948"/>
                  <a:pt x="2463180" y="1528195"/>
                </a:cubicBezTo>
                <a:cubicBezTo>
                  <a:pt x="3495724" y="1041442"/>
                  <a:pt x="3333996" y="0"/>
                  <a:pt x="3333996" y="0"/>
                </a:cubicBezTo>
                <a:lnTo>
                  <a:pt x="1306278" y="0"/>
                </a:lnTo>
                <a:lnTo>
                  <a:pt x="0" y="1402582"/>
                </a:lnTo>
                <a:close/>
              </a:path>
            </a:pathLst>
          </a:custGeom>
          <a:solidFill>
            <a:srgbClr val="F1F1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15" name="Google Shape;615;p47"/>
          <p:cNvSpPr/>
          <p:nvPr/>
        </p:nvSpPr>
        <p:spPr>
          <a:xfrm>
            <a:off x="-786" y="0"/>
            <a:ext cx="4898933" cy="1800463"/>
          </a:xfrm>
          <a:custGeom>
            <a:avLst/>
            <a:gdLst/>
            <a:ahLst/>
            <a:cxnLst/>
            <a:rect l="l" t="t" r="r" b="b"/>
            <a:pathLst>
              <a:path w="4898933" h="1800462" extrusionOk="0">
                <a:moveTo>
                  <a:pt x="78" y="0"/>
                </a:moveTo>
                <a:lnTo>
                  <a:pt x="78" y="1810826"/>
                </a:lnTo>
                <a:cubicBezTo>
                  <a:pt x="78" y="1810826"/>
                  <a:pt x="315055" y="961782"/>
                  <a:pt x="1683511" y="1369922"/>
                </a:cubicBezTo>
                <a:cubicBezTo>
                  <a:pt x="3051968" y="1778062"/>
                  <a:pt x="4899536" y="1627744"/>
                  <a:pt x="4899536" y="0"/>
                </a:cubicBezTo>
                <a:cubicBezTo>
                  <a:pt x="4899536" y="0"/>
                  <a:pt x="-22637" y="0"/>
                  <a:pt x="78" y="0"/>
                </a:cubicBezTo>
                <a:close/>
              </a:path>
            </a:pathLst>
          </a:cu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 name="Google Shape;414;p32">
            <a:extLst>
              <a:ext uri="{FF2B5EF4-FFF2-40B4-BE49-F238E27FC236}">
                <a16:creationId xmlns:a16="http://schemas.microsoft.com/office/drawing/2014/main" id="{42B9EB53-FD7B-4B7B-A63F-47006E264418}"/>
              </a:ext>
            </a:extLst>
          </p:cNvPr>
          <p:cNvSpPr txBox="1">
            <a:spLocks/>
          </p:cNvSpPr>
          <p:nvPr/>
        </p:nvSpPr>
        <p:spPr>
          <a:xfrm>
            <a:off x="1595836" y="2562314"/>
            <a:ext cx="1702200" cy="1869600"/>
          </a:xfrm>
          <a:prstGeom prst="rect">
            <a:avLst/>
          </a:prstGeom>
          <a:noFill/>
          <a:ln>
            <a:noFill/>
          </a:ln>
        </p:spPr>
        <p:txBody>
          <a:bodyPr spcFirstLastPara="1" wrap="square" lIns="0" tIns="201925" rIns="0" bIns="0" anchor="t" anchorCtr="0">
            <a:normAutofit fontScale="90000"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0000"/>
              </a:buClr>
              <a:buSzPts val="1800"/>
              <a:buFont typeface="Rockwell"/>
              <a:buNone/>
              <a:defRPr sz="5400" b="0" i="0" u="none" strike="noStrike" cap="none">
                <a:solidFill>
                  <a:srgbClr val="000000"/>
                </a:solidFill>
                <a:latin typeface="Rockwell"/>
                <a:ea typeface="Rockwell"/>
                <a:cs typeface="Rockwell"/>
                <a:sym typeface="Rockwel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25400" algn="ctr">
              <a:lnSpc>
                <a:spcPct val="100000"/>
              </a:lnSpc>
            </a:pPr>
            <a:r>
              <a:rPr lang="vi-VN" sz="8900" b="1">
                <a:solidFill>
                  <a:schemeClr val="lt1"/>
                </a:solidFill>
                <a:latin typeface="Times New Roman" panose="02020603050405020304" pitchFamily="18" charset="0"/>
                <a:cs typeface="Times New Roman" panose="02020603050405020304" pitchFamily="18" charset="0"/>
              </a:rPr>
              <a:t>0</a:t>
            </a:r>
            <a:r>
              <a:rPr lang="en-US" sz="8900" b="1">
                <a:solidFill>
                  <a:schemeClr val="lt1"/>
                </a:solidFill>
                <a:latin typeface="Times New Roman" panose="02020603050405020304" pitchFamily="18" charset="0"/>
                <a:cs typeface="Times New Roman" panose="02020603050405020304" pitchFamily="18" charset="0"/>
              </a:rPr>
              <a:t>6</a:t>
            </a:r>
            <a:endParaRPr lang="vi-VN" sz="8900" b="1">
              <a:solidFill>
                <a:schemeClr val="lt1"/>
              </a:solidFill>
              <a:latin typeface="Times New Roman" panose="02020603050405020304" pitchFamily="18" charset="0"/>
              <a:ea typeface="Arial"/>
              <a:cs typeface="Times New Roman" panose="02020603050405020304" pitchFamily="18" charset="0"/>
              <a:sym typeface="Arial"/>
            </a:endParaRPr>
          </a:p>
          <a:p>
            <a:pPr algn="ctr">
              <a:lnSpc>
                <a:spcPct val="100000"/>
              </a:lnSpc>
              <a:spcBef>
                <a:spcPts val="400"/>
              </a:spcBef>
            </a:pPr>
            <a:r>
              <a:rPr lang="vi-VN" sz="3000" b="1">
                <a:solidFill>
                  <a:schemeClr val="lt1"/>
                </a:solidFill>
                <a:latin typeface="Times New Roman" panose="02020603050405020304" pitchFamily="18" charset="0"/>
                <a:cs typeface="Times New Roman" panose="02020603050405020304" pitchFamily="18" charset="0"/>
              </a:rPr>
              <a:t>OPTIONS</a:t>
            </a:r>
          </a:p>
        </p:txBody>
      </p:sp>
      <p:pic>
        <p:nvPicPr>
          <p:cNvPr id="3074" name="Picture 2" descr="Thuận Lợi Và Khó Khăn Của Việc Du Học Nhật Bản">
            <a:extLst>
              <a:ext uri="{FF2B5EF4-FFF2-40B4-BE49-F238E27FC236}">
                <a16:creationId xmlns:a16="http://schemas.microsoft.com/office/drawing/2014/main" id="{229E930E-C5A6-4431-B30A-CEFB300A22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5946" y="2982190"/>
            <a:ext cx="9705926" cy="6357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0829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11"/>
                                        </p:tgtEl>
                                        <p:attrNameLst>
                                          <p:attrName>style.visibility</p:attrName>
                                        </p:attrNameLst>
                                      </p:cBhvr>
                                      <p:to>
                                        <p:strVal val="visible"/>
                                      </p:to>
                                    </p:set>
                                    <p:animEffect transition="in" filter="fade">
                                      <p:cBhvr>
                                        <p:cTn id="7" dur="300"/>
                                        <p:tgtEl>
                                          <p:spTgt spid="6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300"/>
                                        <p:tgtEl>
                                          <p:spTgt spid="15"/>
                                        </p:tgtEl>
                                      </p:cBhvr>
                                    </p:animEffect>
                                  </p:childTnLst>
                                </p:cTn>
                              </p:par>
                            </p:childTnLst>
                          </p:cTn>
                        </p:par>
                        <p:par>
                          <p:cTn id="11" fill="hold">
                            <p:stCondLst>
                              <p:cond delay="300"/>
                            </p:stCondLst>
                            <p:childTnLst>
                              <p:par>
                                <p:cTn id="12" presetID="2" presetClass="entr" presetSubtype="8" fill="hold" grpId="0" nodeType="afterEffect">
                                  <p:stCondLst>
                                    <p:cond delay="100"/>
                                  </p:stCondLst>
                                  <p:childTnLst>
                                    <p:set>
                                      <p:cBhvr>
                                        <p:cTn id="13" dur="1" fill="hold">
                                          <p:stCondLst>
                                            <p:cond delay="0"/>
                                          </p:stCondLst>
                                        </p:cTn>
                                        <p:tgtEl>
                                          <p:spTgt spid="609"/>
                                        </p:tgtEl>
                                        <p:attrNameLst>
                                          <p:attrName>style.visibility</p:attrName>
                                        </p:attrNameLst>
                                      </p:cBhvr>
                                      <p:to>
                                        <p:strVal val="visible"/>
                                      </p:to>
                                    </p:set>
                                    <p:anim calcmode="lin" valueType="num">
                                      <p:cBhvr additive="base">
                                        <p:cTn id="14" dur="300" fill="hold"/>
                                        <p:tgtEl>
                                          <p:spTgt spid="609"/>
                                        </p:tgtEl>
                                        <p:attrNameLst>
                                          <p:attrName>ppt_x</p:attrName>
                                        </p:attrNameLst>
                                      </p:cBhvr>
                                      <p:tavLst>
                                        <p:tav tm="0">
                                          <p:val>
                                            <p:strVal val="0-#ppt_w/2"/>
                                          </p:val>
                                        </p:tav>
                                        <p:tav tm="100000">
                                          <p:val>
                                            <p:strVal val="#ppt_x"/>
                                          </p:val>
                                        </p:tav>
                                      </p:tavLst>
                                    </p:anim>
                                    <p:anim calcmode="lin" valueType="num">
                                      <p:cBhvr additive="base">
                                        <p:cTn id="15" dur="300" fill="hold"/>
                                        <p:tgtEl>
                                          <p:spTgt spid="609"/>
                                        </p:tgtEl>
                                        <p:attrNameLst>
                                          <p:attrName>ppt_y</p:attrName>
                                        </p:attrNameLst>
                                      </p:cBhvr>
                                      <p:tavLst>
                                        <p:tav tm="0">
                                          <p:val>
                                            <p:strVal val="#ppt_y"/>
                                          </p:val>
                                        </p:tav>
                                        <p:tav tm="100000">
                                          <p:val>
                                            <p:strVal val="#ppt_y"/>
                                          </p:val>
                                        </p:tav>
                                      </p:tavLst>
                                    </p:anim>
                                  </p:childTnLst>
                                </p:cTn>
                              </p:par>
                            </p:childTnLst>
                          </p:cTn>
                        </p:par>
                        <p:par>
                          <p:cTn id="16" fill="hold">
                            <p:stCondLst>
                              <p:cond delay="700"/>
                            </p:stCondLst>
                            <p:childTnLst>
                              <p:par>
                                <p:cTn id="17" presetID="22" presetClass="entr" presetSubtype="8" fill="hold" grpId="0" nodeType="afterEffect">
                                  <p:stCondLst>
                                    <p:cond delay="100"/>
                                  </p:stCondLst>
                                  <p:childTnLst>
                                    <p:set>
                                      <p:cBhvr>
                                        <p:cTn id="18" dur="1" fill="hold">
                                          <p:stCondLst>
                                            <p:cond delay="0"/>
                                          </p:stCondLst>
                                        </p:cTn>
                                        <p:tgtEl>
                                          <p:spTgt spid="612"/>
                                        </p:tgtEl>
                                        <p:attrNameLst>
                                          <p:attrName>style.visibility</p:attrName>
                                        </p:attrNameLst>
                                      </p:cBhvr>
                                      <p:to>
                                        <p:strVal val="visible"/>
                                      </p:to>
                                    </p:set>
                                    <p:animEffect transition="in" filter="wipe(left)">
                                      <p:cBhvr>
                                        <p:cTn id="19" dur="300"/>
                                        <p:tgtEl>
                                          <p:spTgt spid="6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9" grpId="0"/>
      <p:bldP spid="611" grpId="0" animBg="1"/>
      <p:bldP spid="612" grpId="0" animBg="1"/>
      <p:bldP spid="1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58"/>
          <p:cNvSpPr txBox="1">
            <a:spLocks noGrp="1"/>
          </p:cNvSpPr>
          <p:nvPr>
            <p:ph type="title"/>
          </p:nvPr>
        </p:nvSpPr>
        <p:spPr>
          <a:xfrm>
            <a:off x="324642" y="125085"/>
            <a:ext cx="3959332" cy="1418624"/>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vi-VN" sz="7000">
                <a:highlight>
                  <a:srgbClr val="ACE09D"/>
                </a:highlight>
                <a:latin typeface="+mj-lt"/>
              </a:rPr>
              <a:t>Thuận lợi</a:t>
            </a:r>
            <a:endParaRPr sz="7000">
              <a:highlight>
                <a:srgbClr val="ACE09D"/>
              </a:highlight>
              <a:latin typeface="+mj-lt"/>
            </a:endParaRPr>
          </a:p>
        </p:txBody>
      </p:sp>
      <p:pic>
        <p:nvPicPr>
          <p:cNvPr id="714" name="Google Shape;714;p58"/>
          <p:cNvPicPr preferRelativeResize="0"/>
          <p:nvPr/>
        </p:nvPicPr>
        <p:blipFill>
          <a:blip r:embed="rId3">
            <a:alphaModFix/>
          </a:blip>
          <a:stretch>
            <a:fillRect/>
          </a:stretch>
        </p:blipFill>
        <p:spPr>
          <a:xfrm>
            <a:off x="8092467" y="3462621"/>
            <a:ext cx="5013933" cy="3746991"/>
          </a:xfrm>
          <a:prstGeom prst="rect">
            <a:avLst/>
          </a:prstGeom>
          <a:noFill/>
          <a:ln>
            <a:noFill/>
          </a:ln>
        </p:spPr>
      </p:pic>
      <p:pic>
        <p:nvPicPr>
          <p:cNvPr id="715" name="Google Shape;715;p58"/>
          <p:cNvPicPr preferRelativeResize="0"/>
          <p:nvPr/>
        </p:nvPicPr>
        <p:blipFill>
          <a:blip r:embed="rId4">
            <a:alphaModFix/>
          </a:blip>
          <a:stretch>
            <a:fillRect/>
          </a:stretch>
        </p:blipFill>
        <p:spPr>
          <a:xfrm>
            <a:off x="14974252" y="3546720"/>
            <a:ext cx="4550374" cy="3571875"/>
          </a:xfrm>
          <a:prstGeom prst="rect">
            <a:avLst/>
          </a:prstGeom>
          <a:noFill/>
          <a:ln>
            <a:noFill/>
          </a:ln>
        </p:spPr>
      </p:pic>
      <p:pic>
        <p:nvPicPr>
          <p:cNvPr id="716" name="Google Shape;716;p58"/>
          <p:cNvPicPr preferRelativeResize="0"/>
          <p:nvPr/>
        </p:nvPicPr>
        <p:blipFill>
          <a:blip r:embed="rId5">
            <a:alphaModFix/>
          </a:blip>
          <a:stretch>
            <a:fillRect/>
          </a:stretch>
        </p:blipFill>
        <p:spPr>
          <a:xfrm>
            <a:off x="579474" y="3875862"/>
            <a:ext cx="5384041" cy="3291416"/>
          </a:xfrm>
          <a:prstGeom prst="rect">
            <a:avLst/>
          </a:prstGeom>
          <a:noFill/>
          <a:ln>
            <a:noFill/>
          </a:ln>
        </p:spPr>
      </p:pic>
      <p:pic>
        <p:nvPicPr>
          <p:cNvPr id="3" name="Graphic 2" descr="Arrow Straight">
            <a:extLst>
              <a:ext uri="{FF2B5EF4-FFF2-40B4-BE49-F238E27FC236}">
                <a16:creationId xmlns:a16="http://schemas.microsoft.com/office/drawing/2014/main" id="{B97CBD3E-C45C-418D-8B08-FD2B1E3168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6570791" y="4878917"/>
            <a:ext cx="914400" cy="914400"/>
          </a:xfrm>
          <a:prstGeom prst="rect">
            <a:avLst/>
          </a:prstGeom>
        </p:spPr>
      </p:pic>
      <p:pic>
        <p:nvPicPr>
          <p:cNvPr id="9" name="Graphic 8" descr="Arrow Straight">
            <a:extLst>
              <a:ext uri="{FF2B5EF4-FFF2-40B4-BE49-F238E27FC236}">
                <a16:creationId xmlns:a16="http://schemas.microsoft.com/office/drawing/2014/main" id="{489BF200-4958-4F27-BD00-B2F2E12DFF9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13586171" y="4878917"/>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712"/>
                                        </p:tgtEl>
                                        <p:attrNameLst>
                                          <p:attrName>style.visibility</p:attrName>
                                        </p:attrNameLst>
                                      </p:cBhvr>
                                      <p:to>
                                        <p:strVal val="visible"/>
                                      </p:to>
                                    </p:set>
                                    <p:animEffect transition="in" filter="fade">
                                      <p:cBhvr>
                                        <p:cTn id="7" dur="350"/>
                                        <p:tgtEl>
                                          <p:spTgt spid="712"/>
                                        </p:tgtEl>
                                      </p:cBhvr>
                                    </p:animEffect>
                                    <p:anim calcmode="lin" valueType="num">
                                      <p:cBhvr>
                                        <p:cTn id="8" dur="350" fill="hold"/>
                                        <p:tgtEl>
                                          <p:spTgt spid="712"/>
                                        </p:tgtEl>
                                        <p:attrNameLst>
                                          <p:attrName>ppt_x</p:attrName>
                                        </p:attrNameLst>
                                      </p:cBhvr>
                                      <p:tavLst>
                                        <p:tav tm="0">
                                          <p:val>
                                            <p:strVal val="#ppt_x"/>
                                          </p:val>
                                        </p:tav>
                                        <p:tav tm="100000">
                                          <p:val>
                                            <p:strVal val="#ppt_x"/>
                                          </p:val>
                                        </p:tav>
                                      </p:tavLst>
                                    </p:anim>
                                    <p:anim calcmode="lin" valueType="num">
                                      <p:cBhvr>
                                        <p:cTn id="9" dur="350" fill="hold"/>
                                        <p:tgtEl>
                                          <p:spTgt spid="7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716"/>
                                        </p:tgtEl>
                                        <p:attrNameLst>
                                          <p:attrName>style.visibility</p:attrName>
                                        </p:attrNameLst>
                                      </p:cBhvr>
                                      <p:to>
                                        <p:strVal val="visible"/>
                                      </p:to>
                                    </p:set>
                                    <p:anim calcmode="lin" valueType="num">
                                      <p:cBhvr additive="base">
                                        <p:cTn id="14" dur="500" fill="hold"/>
                                        <p:tgtEl>
                                          <p:spTgt spid="716"/>
                                        </p:tgtEl>
                                        <p:attrNameLst>
                                          <p:attrName>ppt_x</p:attrName>
                                        </p:attrNameLst>
                                      </p:cBhvr>
                                      <p:tavLst>
                                        <p:tav tm="0">
                                          <p:val>
                                            <p:strVal val="#ppt_x"/>
                                          </p:val>
                                        </p:tav>
                                        <p:tav tm="100000">
                                          <p:val>
                                            <p:strVal val="#ppt_x"/>
                                          </p:val>
                                        </p:tav>
                                      </p:tavLst>
                                    </p:anim>
                                    <p:anim calcmode="lin" valueType="num">
                                      <p:cBhvr additive="base">
                                        <p:cTn id="15" dur="500" fill="hold"/>
                                        <p:tgtEl>
                                          <p:spTgt spid="716"/>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par>
                                <p:cTn id="21" presetID="22" presetClass="entr" presetSubtype="8" fill="hold" nodeType="withEffect">
                                  <p:stCondLst>
                                    <p:cond delay="0"/>
                                  </p:stCondLst>
                                  <p:childTnLst>
                                    <p:set>
                                      <p:cBhvr>
                                        <p:cTn id="22" dur="1" fill="hold">
                                          <p:stCondLst>
                                            <p:cond delay="0"/>
                                          </p:stCondLst>
                                        </p:cTn>
                                        <p:tgtEl>
                                          <p:spTgt spid="714"/>
                                        </p:tgtEl>
                                        <p:attrNameLst>
                                          <p:attrName>style.visibility</p:attrName>
                                        </p:attrNameLst>
                                      </p:cBhvr>
                                      <p:to>
                                        <p:strVal val="visible"/>
                                      </p:to>
                                    </p:set>
                                    <p:animEffect transition="in" filter="wipe(left)">
                                      <p:cBhvr>
                                        <p:cTn id="23" dur="500"/>
                                        <p:tgtEl>
                                          <p:spTgt spid="71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par>
                                <p:cTn id="29" presetID="22" presetClass="entr" presetSubtype="8" fill="hold" nodeType="withEffect">
                                  <p:stCondLst>
                                    <p:cond delay="0"/>
                                  </p:stCondLst>
                                  <p:childTnLst>
                                    <p:set>
                                      <p:cBhvr>
                                        <p:cTn id="30" dur="1" fill="hold">
                                          <p:stCondLst>
                                            <p:cond delay="0"/>
                                          </p:stCondLst>
                                        </p:cTn>
                                        <p:tgtEl>
                                          <p:spTgt spid="715"/>
                                        </p:tgtEl>
                                        <p:attrNameLst>
                                          <p:attrName>style.visibility</p:attrName>
                                        </p:attrNameLst>
                                      </p:cBhvr>
                                      <p:to>
                                        <p:strVal val="visible"/>
                                      </p:to>
                                    </p:set>
                                    <p:animEffect transition="in" filter="wipe(left)">
                                      <p:cBhvr>
                                        <p:cTn id="31" dur="500"/>
                                        <p:tgtEl>
                                          <p:spTgt spid="7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59"/>
          <p:cNvSpPr txBox="1">
            <a:spLocks noGrp="1"/>
          </p:cNvSpPr>
          <p:nvPr>
            <p:ph type="title"/>
          </p:nvPr>
        </p:nvSpPr>
        <p:spPr>
          <a:xfrm>
            <a:off x="0" y="257263"/>
            <a:ext cx="12128985" cy="931333"/>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vi-VN">
                <a:highlight>
                  <a:srgbClr val="ACE09D"/>
                </a:highlight>
              </a:rPr>
              <a:t>Những hạn chế của chương trình</a:t>
            </a:r>
            <a:endParaRPr>
              <a:highlight>
                <a:srgbClr val="ACE09D"/>
              </a:highlight>
            </a:endParaRPr>
          </a:p>
        </p:txBody>
      </p:sp>
      <p:sp>
        <p:nvSpPr>
          <p:cNvPr id="724" name="Google Shape;724;p59"/>
          <p:cNvSpPr txBox="1">
            <a:spLocks noGrp="1"/>
          </p:cNvSpPr>
          <p:nvPr>
            <p:ph type="title" idx="4294967295"/>
          </p:nvPr>
        </p:nvSpPr>
        <p:spPr>
          <a:xfrm>
            <a:off x="0" y="5532438"/>
            <a:ext cx="4766872" cy="1474787"/>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vi-VN">
                <a:highlight>
                  <a:srgbClr val="ACE09D"/>
                </a:highlight>
              </a:rPr>
              <a:t>Khó khăn</a:t>
            </a:r>
            <a:endParaRPr>
              <a:highlight>
                <a:srgbClr val="ACE09D"/>
              </a:highlight>
            </a:endParaRPr>
          </a:p>
        </p:txBody>
      </p:sp>
      <p:pic>
        <p:nvPicPr>
          <p:cNvPr id="725" name="Google Shape;725;p59"/>
          <p:cNvPicPr preferRelativeResize="0"/>
          <p:nvPr/>
        </p:nvPicPr>
        <p:blipFill>
          <a:blip r:embed="rId3">
            <a:alphaModFix/>
          </a:blip>
          <a:stretch>
            <a:fillRect/>
          </a:stretch>
        </p:blipFill>
        <p:spPr>
          <a:xfrm>
            <a:off x="1184275" y="7274173"/>
            <a:ext cx="6096000" cy="3429000"/>
          </a:xfrm>
          <a:prstGeom prst="rect">
            <a:avLst/>
          </a:prstGeom>
          <a:noFill/>
          <a:ln>
            <a:noFill/>
          </a:ln>
        </p:spPr>
      </p:pic>
      <p:pic>
        <p:nvPicPr>
          <p:cNvPr id="726" name="Google Shape;726;p59"/>
          <p:cNvPicPr preferRelativeResize="0"/>
          <p:nvPr/>
        </p:nvPicPr>
        <p:blipFill>
          <a:blip r:embed="rId4">
            <a:alphaModFix/>
          </a:blip>
          <a:stretch>
            <a:fillRect/>
          </a:stretch>
        </p:blipFill>
        <p:spPr>
          <a:xfrm>
            <a:off x="10570425" y="7226847"/>
            <a:ext cx="6279918" cy="3784053"/>
          </a:xfrm>
          <a:prstGeom prst="rect">
            <a:avLst/>
          </a:prstGeom>
          <a:noFill/>
          <a:ln>
            <a:noFill/>
          </a:ln>
        </p:spPr>
      </p:pic>
      <p:pic>
        <p:nvPicPr>
          <p:cNvPr id="3074" name="Picture 2" descr="Những chức năng quản trị hệ thống trong phần mềm BRAVO">
            <a:extLst>
              <a:ext uri="{FF2B5EF4-FFF2-40B4-BE49-F238E27FC236}">
                <a16:creationId xmlns:a16="http://schemas.microsoft.com/office/drawing/2014/main" id="{7D42CFF1-9B2D-4F4C-8833-6193FFC643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233" y="1861199"/>
            <a:ext cx="5238750" cy="349567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Giá Rẻ] Bộ Ghi Dữ Liệu Độ Ẩm Đất | Cảm Biến Đo Độ Ẩm Đất | Hàng EU">
            <a:extLst>
              <a:ext uri="{FF2B5EF4-FFF2-40B4-BE49-F238E27FC236}">
                <a16:creationId xmlns:a16="http://schemas.microsoft.com/office/drawing/2014/main" id="{86CC97DB-5976-4E5D-99E7-119EAC68F7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78553" y="1039440"/>
            <a:ext cx="3023720" cy="205447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Mười nguyên tắc hiểu về phân bón - Phân Bón Miền Nam - Nâng tầm Nông sản  Việt">
            <a:extLst>
              <a:ext uri="{FF2B5EF4-FFF2-40B4-BE49-F238E27FC236}">
                <a16:creationId xmlns:a16="http://schemas.microsoft.com/office/drawing/2014/main" id="{6717B251-52BD-4B77-882A-6CFDB05F6E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53035" y="3426582"/>
            <a:ext cx="2146236" cy="205447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ĐỘ ẨM VÀ ĐỘ PH YẾU TỐ QUAN TRỌNG ĐẾN SỰ PHÁT TRIỂN CÂY TRỒNG">
            <a:extLst>
              <a:ext uri="{FF2B5EF4-FFF2-40B4-BE49-F238E27FC236}">
                <a16:creationId xmlns:a16="http://schemas.microsoft.com/office/drawing/2014/main" id="{1E15F9EE-DBAD-4DD4-AD47-6BB2672B540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604146" y="3318724"/>
            <a:ext cx="2339126" cy="2339126"/>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13" descr="Line arrow Straight">
            <a:extLst>
              <a:ext uri="{FF2B5EF4-FFF2-40B4-BE49-F238E27FC236}">
                <a16:creationId xmlns:a16="http://schemas.microsoft.com/office/drawing/2014/main" id="{2D046828-7045-4A32-99C6-67FFD41CF42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7452144" y="3075596"/>
            <a:ext cx="1155788" cy="11557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722"/>
                                        </p:tgtEl>
                                        <p:attrNameLst>
                                          <p:attrName>style.visibility</p:attrName>
                                        </p:attrNameLst>
                                      </p:cBhvr>
                                      <p:to>
                                        <p:strVal val="visible"/>
                                      </p:to>
                                    </p:set>
                                    <p:animEffect transition="in" filter="fade">
                                      <p:cBhvr>
                                        <p:cTn id="7" dur="300"/>
                                        <p:tgtEl>
                                          <p:spTgt spid="722"/>
                                        </p:tgtEl>
                                      </p:cBhvr>
                                    </p:animEffect>
                                    <p:anim calcmode="lin" valueType="num">
                                      <p:cBhvr>
                                        <p:cTn id="8" dur="300" fill="hold"/>
                                        <p:tgtEl>
                                          <p:spTgt spid="722"/>
                                        </p:tgtEl>
                                        <p:attrNameLst>
                                          <p:attrName>ppt_x</p:attrName>
                                        </p:attrNameLst>
                                      </p:cBhvr>
                                      <p:tavLst>
                                        <p:tav tm="0">
                                          <p:val>
                                            <p:strVal val="#ppt_x"/>
                                          </p:val>
                                        </p:tav>
                                        <p:tav tm="100000">
                                          <p:val>
                                            <p:strVal val="#ppt_x"/>
                                          </p:val>
                                        </p:tav>
                                      </p:tavLst>
                                    </p:anim>
                                    <p:anim calcmode="lin" valueType="num">
                                      <p:cBhvr>
                                        <p:cTn id="9" dur="300" fill="hold"/>
                                        <p:tgtEl>
                                          <p:spTgt spid="7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074"/>
                                        </p:tgtEl>
                                        <p:attrNameLst>
                                          <p:attrName>style.visibility</p:attrName>
                                        </p:attrNameLst>
                                      </p:cBhvr>
                                      <p:to>
                                        <p:strVal val="visible"/>
                                      </p:to>
                                    </p:set>
                                    <p:anim calcmode="lin" valueType="num">
                                      <p:cBhvr additive="base">
                                        <p:cTn id="14" dur="300" fill="hold"/>
                                        <p:tgtEl>
                                          <p:spTgt spid="3074"/>
                                        </p:tgtEl>
                                        <p:attrNameLst>
                                          <p:attrName>ppt_x</p:attrName>
                                        </p:attrNameLst>
                                      </p:cBhvr>
                                      <p:tavLst>
                                        <p:tav tm="0">
                                          <p:val>
                                            <p:strVal val="#ppt_x"/>
                                          </p:val>
                                        </p:tav>
                                        <p:tav tm="100000">
                                          <p:val>
                                            <p:strVal val="#ppt_x"/>
                                          </p:val>
                                        </p:tav>
                                      </p:tavLst>
                                    </p:anim>
                                    <p:anim calcmode="lin" valueType="num">
                                      <p:cBhvr additive="base">
                                        <p:cTn id="15" dur="3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down)">
                                      <p:cBhvr>
                                        <p:cTn id="20" dur="300"/>
                                        <p:tgtEl>
                                          <p:spTgt spid="14"/>
                                        </p:tgtEl>
                                      </p:cBhvr>
                                    </p:animEffect>
                                  </p:childTnLst>
                                </p:cTn>
                              </p:par>
                            </p:childTnLst>
                          </p:cTn>
                        </p:par>
                        <p:par>
                          <p:cTn id="21" fill="hold">
                            <p:stCondLst>
                              <p:cond delay="300"/>
                            </p:stCondLst>
                            <p:childTnLst>
                              <p:par>
                                <p:cTn id="22" presetID="2" presetClass="entr" presetSubtype="4" fill="hold" nodeType="afterEffect">
                                  <p:stCondLst>
                                    <p:cond delay="0"/>
                                  </p:stCondLst>
                                  <p:childTnLst>
                                    <p:set>
                                      <p:cBhvr>
                                        <p:cTn id="23" dur="1" fill="hold">
                                          <p:stCondLst>
                                            <p:cond delay="0"/>
                                          </p:stCondLst>
                                        </p:cTn>
                                        <p:tgtEl>
                                          <p:spTgt spid="3080"/>
                                        </p:tgtEl>
                                        <p:attrNameLst>
                                          <p:attrName>style.visibility</p:attrName>
                                        </p:attrNameLst>
                                      </p:cBhvr>
                                      <p:to>
                                        <p:strVal val="visible"/>
                                      </p:to>
                                    </p:set>
                                    <p:anim calcmode="lin" valueType="num">
                                      <p:cBhvr additive="base">
                                        <p:cTn id="24" dur="300" fill="hold"/>
                                        <p:tgtEl>
                                          <p:spTgt spid="3080"/>
                                        </p:tgtEl>
                                        <p:attrNameLst>
                                          <p:attrName>ppt_x</p:attrName>
                                        </p:attrNameLst>
                                      </p:cBhvr>
                                      <p:tavLst>
                                        <p:tav tm="0">
                                          <p:val>
                                            <p:strVal val="#ppt_x"/>
                                          </p:val>
                                        </p:tav>
                                        <p:tav tm="100000">
                                          <p:val>
                                            <p:strVal val="#ppt_x"/>
                                          </p:val>
                                        </p:tav>
                                      </p:tavLst>
                                    </p:anim>
                                    <p:anim calcmode="lin" valueType="num">
                                      <p:cBhvr additive="base">
                                        <p:cTn id="25" dur="300" fill="hold"/>
                                        <p:tgtEl>
                                          <p:spTgt spid="3080"/>
                                        </p:tgtEl>
                                        <p:attrNameLst>
                                          <p:attrName>ppt_y</p:attrName>
                                        </p:attrNameLst>
                                      </p:cBhvr>
                                      <p:tavLst>
                                        <p:tav tm="0">
                                          <p:val>
                                            <p:strVal val="1+#ppt_h/2"/>
                                          </p:val>
                                        </p:tav>
                                        <p:tav tm="100000">
                                          <p:val>
                                            <p:strVal val="#ppt_y"/>
                                          </p:val>
                                        </p:tav>
                                      </p:tavLst>
                                    </p:anim>
                                  </p:childTnLst>
                                </p:cTn>
                              </p:par>
                              <p:par>
                                <p:cTn id="26" presetID="2" presetClass="entr" presetSubtype="1" fill="hold" nodeType="withEffect">
                                  <p:stCondLst>
                                    <p:cond delay="0"/>
                                  </p:stCondLst>
                                  <p:childTnLst>
                                    <p:set>
                                      <p:cBhvr>
                                        <p:cTn id="27" dur="1" fill="hold">
                                          <p:stCondLst>
                                            <p:cond delay="0"/>
                                          </p:stCondLst>
                                        </p:cTn>
                                        <p:tgtEl>
                                          <p:spTgt spid="3078"/>
                                        </p:tgtEl>
                                        <p:attrNameLst>
                                          <p:attrName>style.visibility</p:attrName>
                                        </p:attrNameLst>
                                      </p:cBhvr>
                                      <p:to>
                                        <p:strVal val="visible"/>
                                      </p:to>
                                    </p:set>
                                    <p:anim calcmode="lin" valueType="num">
                                      <p:cBhvr additive="base">
                                        <p:cTn id="28" dur="300" fill="hold"/>
                                        <p:tgtEl>
                                          <p:spTgt spid="3078"/>
                                        </p:tgtEl>
                                        <p:attrNameLst>
                                          <p:attrName>ppt_x</p:attrName>
                                        </p:attrNameLst>
                                      </p:cBhvr>
                                      <p:tavLst>
                                        <p:tav tm="0">
                                          <p:val>
                                            <p:strVal val="#ppt_x"/>
                                          </p:val>
                                        </p:tav>
                                        <p:tav tm="100000">
                                          <p:val>
                                            <p:strVal val="#ppt_x"/>
                                          </p:val>
                                        </p:tav>
                                      </p:tavLst>
                                    </p:anim>
                                    <p:anim calcmode="lin" valueType="num">
                                      <p:cBhvr additive="base">
                                        <p:cTn id="29" dur="300" fill="hold"/>
                                        <p:tgtEl>
                                          <p:spTgt spid="3078"/>
                                        </p:tgtEl>
                                        <p:attrNameLst>
                                          <p:attrName>ppt_y</p:attrName>
                                        </p:attrNameLst>
                                      </p:cBhvr>
                                      <p:tavLst>
                                        <p:tav tm="0">
                                          <p:val>
                                            <p:strVal val="0-#ppt_h/2"/>
                                          </p:val>
                                        </p:tav>
                                        <p:tav tm="100000">
                                          <p:val>
                                            <p:strVal val="#ppt_y"/>
                                          </p:val>
                                        </p:tav>
                                      </p:tavLst>
                                    </p:anim>
                                  </p:childTnLst>
                                </p:cTn>
                              </p:par>
                              <p:par>
                                <p:cTn id="30" presetID="2" presetClass="entr" presetSubtype="2" fill="hold" nodeType="withEffect">
                                  <p:stCondLst>
                                    <p:cond delay="0"/>
                                  </p:stCondLst>
                                  <p:childTnLst>
                                    <p:set>
                                      <p:cBhvr>
                                        <p:cTn id="31" dur="1" fill="hold">
                                          <p:stCondLst>
                                            <p:cond delay="0"/>
                                          </p:stCondLst>
                                        </p:cTn>
                                        <p:tgtEl>
                                          <p:spTgt spid="3082"/>
                                        </p:tgtEl>
                                        <p:attrNameLst>
                                          <p:attrName>style.visibility</p:attrName>
                                        </p:attrNameLst>
                                      </p:cBhvr>
                                      <p:to>
                                        <p:strVal val="visible"/>
                                      </p:to>
                                    </p:set>
                                    <p:anim calcmode="lin" valueType="num">
                                      <p:cBhvr additive="base">
                                        <p:cTn id="32" dur="300" fill="hold"/>
                                        <p:tgtEl>
                                          <p:spTgt spid="3082"/>
                                        </p:tgtEl>
                                        <p:attrNameLst>
                                          <p:attrName>ppt_x</p:attrName>
                                        </p:attrNameLst>
                                      </p:cBhvr>
                                      <p:tavLst>
                                        <p:tav tm="0">
                                          <p:val>
                                            <p:strVal val="1+#ppt_w/2"/>
                                          </p:val>
                                        </p:tav>
                                        <p:tav tm="100000">
                                          <p:val>
                                            <p:strVal val="#ppt_x"/>
                                          </p:val>
                                        </p:tav>
                                      </p:tavLst>
                                    </p:anim>
                                    <p:anim calcmode="lin" valueType="num">
                                      <p:cBhvr additive="base">
                                        <p:cTn id="33" dur="300" fill="hold"/>
                                        <p:tgtEl>
                                          <p:spTgt spid="3082"/>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724"/>
                                        </p:tgtEl>
                                        <p:attrNameLst>
                                          <p:attrName>style.visibility</p:attrName>
                                        </p:attrNameLst>
                                      </p:cBhvr>
                                      <p:to>
                                        <p:strVal val="visible"/>
                                      </p:to>
                                    </p:set>
                                    <p:anim calcmode="lin" valueType="num">
                                      <p:cBhvr additive="base">
                                        <p:cTn id="38" dur="300" fill="hold"/>
                                        <p:tgtEl>
                                          <p:spTgt spid="724"/>
                                        </p:tgtEl>
                                        <p:attrNameLst>
                                          <p:attrName>ppt_x</p:attrName>
                                        </p:attrNameLst>
                                      </p:cBhvr>
                                      <p:tavLst>
                                        <p:tav tm="0">
                                          <p:val>
                                            <p:strVal val="0-#ppt_w/2"/>
                                          </p:val>
                                        </p:tav>
                                        <p:tav tm="100000">
                                          <p:val>
                                            <p:strVal val="#ppt_x"/>
                                          </p:val>
                                        </p:tav>
                                      </p:tavLst>
                                    </p:anim>
                                    <p:anim calcmode="lin" valueType="num">
                                      <p:cBhvr additive="base">
                                        <p:cTn id="39" dur="300" fill="hold"/>
                                        <p:tgtEl>
                                          <p:spTgt spid="724"/>
                                        </p:tgtEl>
                                        <p:attrNameLst>
                                          <p:attrName>ppt_y</p:attrName>
                                        </p:attrNameLst>
                                      </p:cBhvr>
                                      <p:tavLst>
                                        <p:tav tm="0">
                                          <p:val>
                                            <p:strVal val="#ppt_y"/>
                                          </p:val>
                                        </p:tav>
                                        <p:tav tm="100000">
                                          <p:val>
                                            <p:strVal val="#ppt_y"/>
                                          </p:val>
                                        </p:tav>
                                      </p:tavLst>
                                    </p:anim>
                                  </p:childTnLst>
                                </p:cTn>
                              </p:par>
                            </p:childTnLst>
                          </p:cTn>
                        </p:par>
                        <p:par>
                          <p:cTn id="40" fill="hold">
                            <p:stCondLst>
                              <p:cond delay="300"/>
                            </p:stCondLst>
                            <p:childTnLst>
                              <p:par>
                                <p:cTn id="41" presetID="2" presetClass="entr" presetSubtype="4" fill="hold" nodeType="afterEffect">
                                  <p:stCondLst>
                                    <p:cond delay="0"/>
                                  </p:stCondLst>
                                  <p:childTnLst>
                                    <p:set>
                                      <p:cBhvr>
                                        <p:cTn id="42" dur="1" fill="hold">
                                          <p:stCondLst>
                                            <p:cond delay="0"/>
                                          </p:stCondLst>
                                        </p:cTn>
                                        <p:tgtEl>
                                          <p:spTgt spid="725"/>
                                        </p:tgtEl>
                                        <p:attrNameLst>
                                          <p:attrName>style.visibility</p:attrName>
                                        </p:attrNameLst>
                                      </p:cBhvr>
                                      <p:to>
                                        <p:strVal val="visible"/>
                                      </p:to>
                                    </p:set>
                                    <p:anim calcmode="lin" valueType="num">
                                      <p:cBhvr additive="base">
                                        <p:cTn id="43" dur="300" fill="hold"/>
                                        <p:tgtEl>
                                          <p:spTgt spid="725"/>
                                        </p:tgtEl>
                                        <p:attrNameLst>
                                          <p:attrName>ppt_x</p:attrName>
                                        </p:attrNameLst>
                                      </p:cBhvr>
                                      <p:tavLst>
                                        <p:tav tm="0">
                                          <p:val>
                                            <p:strVal val="#ppt_x"/>
                                          </p:val>
                                        </p:tav>
                                        <p:tav tm="100000">
                                          <p:val>
                                            <p:strVal val="#ppt_x"/>
                                          </p:val>
                                        </p:tav>
                                      </p:tavLst>
                                    </p:anim>
                                    <p:anim calcmode="lin" valueType="num">
                                      <p:cBhvr additive="base">
                                        <p:cTn id="44" dur="300" fill="hold"/>
                                        <p:tgtEl>
                                          <p:spTgt spid="725"/>
                                        </p:tgtEl>
                                        <p:attrNameLst>
                                          <p:attrName>ppt_y</p:attrName>
                                        </p:attrNameLst>
                                      </p:cBhvr>
                                      <p:tavLst>
                                        <p:tav tm="0">
                                          <p:val>
                                            <p:strVal val="1+#ppt_h/2"/>
                                          </p:val>
                                        </p:tav>
                                        <p:tav tm="100000">
                                          <p:val>
                                            <p:strVal val="#ppt_y"/>
                                          </p:val>
                                        </p:tav>
                                      </p:tavLst>
                                    </p:anim>
                                  </p:childTnLst>
                                </p:cTn>
                              </p:par>
                            </p:childTnLst>
                          </p:cTn>
                        </p:par>
                        <p:par>
                          <p:cTn id="45" fill="hold">
                            <p:stCondLst>
                              <p:cond delay="600"/>
                            </p:stCondLst>
                            <p:childTnLst>
                              <p:par>
                                <p:cTn id="46" presetID="2" presetClass="entr" presetSubtype="4" fill="hold" nodeType="afterEffect">
                                  <p:stCondLst>
                                    <p:cond delay="0"/>
                                  </p:stCondLst>
                                  <p:childTnLst>
                                    <p:set>
                                      <p:cBhvr>
                                        <p:cTn id="47" dur="1" fill="hold">
                                          <p:stCondLst>
                                            <p:cond delay="0"/>
                                          </p:stCondLst>
                                        </p:cTn>
                                        <p:tgtEl>
                                          <p:spTgt spid="726"/>
                                        </p:tgtEl>
                                        <p:attrNameLst>
                                          <p:attrName>style.visibility</p:attrName>
                                        </p:attrNameLst>
                                      </p:cBhvr>
                                      <p:to>
                                        <p:strVal val="visible"/>
                                      </p:to>
                                    </p:set>
                                    <p:anim calcmode="lin" valueType="num">
                                      <p:cBhvr additive="base">
                                        <p:cTn id="48" dur="300" fill="hold"/>
                                        <p:tgtEl>
                                          <p:spTgt spid="726"/>
                                        </p:tgtEl>
                                        <p:attrNameLst>
                                          <p:attrName>ppt_x</p:attrName>
                                        </p:attrNameLst>
                                      </p:cBhvr>
                                      <p:tavLst>
                                        <p:tav tm="0">
                                          <p:val>
                                            <p:strVal val="#ppt_x"/>
                                          </p:val>
                                        </p:tav>
                                        <p:tav tm="100000">
                                          <p:val>
                                            <p:strVal val="#ppt_x"/>
                                          </p:val>
                                        </p:tav>
                                      </p:tavLst>
                                    </p:anim>
                                    <p:anim calcmode="lin" valueType="num">
                                      <p:cBhvr additive="base">
                                        <p:cTn id="49" dur="300" fill="hold"/>
                                        <p:tgtEl>
                                          <p:spTgt spid="7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2" grpId="0"/>
      <p:bldP spid="72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12" name="Google Shape;609;p47">
            <a:extLst>
              <a:ext uri="{FF2B5EF4-FFF2-40B4-BE49-F238E27FC236}">
                <a16:creationId xmlns:a16="http://schemas.microsoft.com/office/drawing/2014/main" id="{358826B5-17B2-41B2-B1E5-A1CCB7662285}"/>
              </a:ext>
            </a:extLst>
          </p:cNvPr>
          <p:cNvSpPr txBox="1">
            <a:spLocks noGrp="1"/>
          </p:cNvSpPr>
          <p:nvPr>
            <p:ph type="title"/>
          </p:nvPr>
        </p:nvSpPr>
        <p:spPr>
          <a:xfrm>
            <a:off x="6072304" y="4572000"/>
            <a:ext cx="7959492" cy="1027200"/>
          </a:xfrm>
          <a:prstGeom prst="rect">
            <a:avLst/>
          </a:prstGeom>
          <a:noFill/>
          <a:ln>
            <a:noFill/>
          </a:ln>
        </p:spPr>
        <p:txBody>
          <a:bodyPr spcFirstLastPara="1" wrap="square" lIns="0" tIns="11425" rIns="0" bIns="0" anchor="t" anchorCtr="0">
            <a:noAutofit/>
          </a:bodyPr>
          <a:lstStyle/>
          <a:p>
            <a:pPr marL="0" lvl="0" indent="0" algn="l" rtl="0">
              <a:lnSpc>
                <a:spcPct val="90000"/>
              </a:lnSpc>
              <a:spcBef>
                <a:spcPts val="0"/>
              </a:spcBef>
              <a:spcAft>
                <a:spcPts val="0"/>
              </a:spcAft>
              <a:buClr>
                <a:schemeClr val="accent2"/>
              </a:buClr>
              <a:buSzPts val="3600"/>
              <a:buFont typeface="Arial Rounded"/>
              <a:buNone/>
            </a:pPr>
            <a:r>
              <a:rPr lang="en-US">
                <a:solidFill>
                  <a:schemeClr val="accent6">
                    <a:lumMod val="60000"/>
                    <a:lumOff val="4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Demo sản phẩm</a:t>
            </a:r>
            <a:endParaRPr>
              <a:solidFill>
                <a:schemeClr val="accent6">
                  <a:lumMod val="60000"/>
                  <a:lumOff val="40000"/>
                </a:schemeClr>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3" name="Google Shape;612;p47">
            <a:extLst>
              <a:ext uri="{FF2B5EF4-FFF2-40B4-BE49-F238E27FC236}">
                <a16:creationId xmlns:a16="http://schemas.microsoft.com/office/drawing/2014/main" id="{AF3B5B82-AC10-44B1-B3F6-34C084FDA841}"/>
              </a:ext>
            </a:extLst>
          </p:cNvPr>
          <p:cNvSpPr/>
          <p:nvPr/>
        </p:nvSpPr>
        <p:spPr>
          <a:xfrm rot="10800000" flipH="1">
            <a:off x="6099962" y="5599400"/>
            <a:ext cx="7586393" cy="328219"/>
          </a:xfrm>
          <a:prstGeom prst="rect">
            <a:avLst/>
          </a:prstGeom>
          <a:solidFill>
            <a:schemeClr val="accent6">
              <a:lumMod val="60000"/>
              <a:lumOff val="40000"/>
            </a:scheme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48783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1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400"/>
                            </p:stCondLst>
                            <p:childTnLst>
                              <p:par>
                                <p:cTn id="10" presetID="22" presetClass="entr" presetSubtype="8" fill="hold" grpId="0" nodeType="afterEffect">
                                  <p:stCondLst>
                                    <p:cond delay="10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2"/>
          <p:cNvSpPr/>
          <p:nvPr/>
        </p:nvSpPr>
        <p:spPr>
          <a:xfrm>
            <a:off x="-8454" y="61981"/>
            <a:ext cx="20106379" cy="11314417"/>
          </a:xfrm>
          <a:custGeom>
            <a:avLst/>
            <a:gdLst/>
            <a:ahLst/>
            <a:cxnLst/>
            <a:rect l="l" t="t" r="r" b="b"/>
            <a:pathLst>
              <a:path w="20106379" h="11314417" extrusionOk="0">
                <a:moveTo>
                  <a:pt x="0" y="0"/>
                </a:moveTo>
                <a:lnTo>
                  <a:pt x="20106380" y="0"/>
                </a:lnTo>
                <a:lnTo>
                  <a:pt x="20106380" y="11314417"/>
                </a:lnTo>
                <a:lnTo>
                  <a:pt x="0" y="11314417"/>
                </a:lnTo>
                <a:close/>
              </a:path>
            </a:pathLst>
          </a:custGeom>
          <a:solidFill>
            <a:srgbClr val="FFFFFF"/>
          </a:solidFill>
          <a:ln>
            <a:noFill/>
          </a:ln>
        </p:spPr>
        <p:txBody>
          <a:bodyPr spcFirstLastPara="1" wrap="square" lIns="91425" tIns="45725" rIns="91425" bIns="45725"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8" name="Google Shape;298;p32"/>
          <p:cNvSpPr/>
          <p:nvPr/>
        </p:nvSpPr>
        <p:spPr>
          <a:xfrm>
            <a:off x="1985960" y="0"/>
            <a:ext cx="3338852" cy="1706059"/>
          </a:xfrm>
          <a:custGeom>
            <a:avLst/>
            <a:gdLst/>
            <a:ahLst/>
            <a:cxnLst/>
            <a:rect l="l" t="t" r="r" b="b"/>
            <a:pathLst>
              <a:path w="3338852" h="1706059" extrusionOk="0">
                <a:moveTo>
                  <a:pt x="0" y="1402423"/>
                </a:moveTo>
                <a:cubicBezTo>
                  <a:pt x="62172" y="1402423"/>
                  <a:pt x="1430473" y="2014720"/>
                  <a:pt x="2462901" y="1528022"/>
                </a:cubicBezTo>
                <a:cubicBezTo>
                  <a:pt x="3495328" y="1041324"/>
                  <a:pt x="3333619" y="0"/>
                  <a:pt x="3333619" y="0"/>
                </a:cubicBezTo>
                <a:lnTo>
                  <a:pt x="1306025" y="0"/>
                </a:lnTo>
                <a:lnTo>
                  <a:pt x="0" y="1402423"/>
                </a:lnTo>
                <a:close/>
              </a:path>
            </a:pathLst>
          </a:custGeom>
          <a:solidFill>
            <a:srgbClr val="F1F1F2"/>
          </a:solidFill>
          <a:ln>
            <a:noFill/>
          </a:ln>
        </p:spPr>
        <p:txBody>
          <a:bodyPr spcFirstLastPara="1" wrap="square" lIns="91425" tIns="45725" rIns="91425" bIns="45725"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9" name="Google Shape;299;p32"/>
          <p:cNvSpPr/>
          <p:nvPr/>
        </p:nvSpPr>
        <p:spPr>
          <a:xfrm>
            <a:off x="-2253" y="0"/>
            <a:ext cx="4898378" cy="1800258"/>
          </a:xfrm>
          <a:custGeom>
            <a:avLst/>
            <a:gdLst/>
            <a:ahLst/>
            <a:cxnLst/>
            <a:rect l="l" t="t" r="r" b="b"/>
            <a:pathLst>
              <a:path w="4898378" h="1800258" extrusionOk="0">
                <a:moveTo>
                  <a:pt x="79" y="0"/>
                </a:moveTo>
                <a:lnTo>
                  <a:pt x="79" y="1810621"/>
                </a:lnTo>
                <a:cubicBezTo>
                  <a:pt x="79" y="1810621"/>
                  <a:pt x="315020" y="961673"/>
                  <a:pt x="1683321" y="1369767"/>
                </a:cubicBezTo>
                <a:cubicBezTo>
                  <a:pt x="3051623" y="1777860"/>
                  <a:pt x="4898877" y="1627560"/>
                  <a:pt x="4898877" y="0"/>
                </a:cubicBezTo>
                <a:cubicBezTo>
                  <a:pt x="4898877" y="0"/>
                  <a:pt x="-22738" y="0"/>
                  <a:pt x="79" y="0"/>
                </a:cubicBezTo>
                <a:close/>
              </a:path>
            </a:pathLst>
          </a:custGeom>
          <a:solidFill>
            <a:srgbClr val="ACE09D"/>
          </a:solidFill>
          <a:ln>
            <a:noFill/>
          </a:ln>
        </p:spPr>
        <p:txBody>
          <a:bodyPr spcFirstLastPara="1" wrap="square" lIns="91425" tIns="45725" rIns="91425" bIns="45725"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0" name="Google Shape;300;p32"/>
          <p:cNvSpPr/>
          <p:nvPr/>
        </p:nvSpPr>
        <p:spPr>
          <a:xfrm>
            <a:off x="16152380" y="0"/>
            <a:ext cx="3945916" cy="4322714"/>
          </a:xfrm>
          <a:custGeom>
            <a:avLst/>
            <a:gdLst/>
            <a:ahLst/>
            <a:cxnLst/>
            <a:rect l="l" t="t" r="r" b="b"/>
            <a:pathLst>
              <a:path w="3945916" h="4322714" extrusionOk="0">
                <a:moveTo>
                  <a:pt x="3951825" y="0"/>
                </a:moveTo>
                <a:lnTo>
                  <a:pt x="25062" y="0"/>
                </a:lnTo>
                <a:cubicBezTo>
                  <a:pt x="25062" y="0"/>
                  <a:pt x="-320754" y="1304246"/>
                  <a:pt x="1556749" y="1934127"/>
                </a:cubicBezTo>
                <a:cubicBezTo>
                  <a:pt x="3434251" y="2564008"/>
                  <a:pt x="3951825" y="4330460"/>
                  <a:pt x="3951825" y="4330460"/>
                </a:cubicBezTo>
                <a:lnTo>
                  <a:pt x="3951825" y="0"/>
                </a:lnTo>
                <a:close/>
              </a:path>
            </a:pathLst>
          </a:custGeom>
          <a:solidFill>
            <a:srgbClr val="ACE09D"/>
          </a:solidFill>
          <a:ln>
            <a:noFill/>
          </a:ln>
        </p:spPr>
        <p:txBody>
          <a:bodyPr spcFirstLastPara="1" wrap="square" lIns="91425" tIns="45725" rIns="91425" bIns="45725"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1" name="Google Shape;301;p32"/>
          <p:cNvSpPr/>
          <p:nvPr/>
        </p:nvSpPr>
        <p:spPr>
          <a:xfrm>
            <a:off x="17585936" y="1704742"/>
            <a:ext cx="2511989" cy="2616655"/>
          </a:xfrm>
          <a:custGeom>
            <a:avLst/>
            <a:gdLst/>
            <a:ahLst/>
            <a:cxnLst/>
            <a:rect l="l" t="t" r="r" b="b"/>
            <a:pathLst>
              <a:path w="2511989" h="2616655" extrusionOk="0">
                <a:moveTo>
                  <a:pt x="954870" y="59302"/>
                </a:moveTo>
                <a:cubicBezTo>
                  <a:pt x="442005" y="-87231"/>
                  <a:pt x="112307" y="69768"/>
                  <a:pt x="0" y="185948"/>
                </a:cubicBezTo>
                <a:cubicBezTo>
                  <a:pt x="39982" y="200706"/>
                  <a:pt x="80907" y="215255"/>
                  <a:pt x="123088" y="229384"/>
                </a:cubicBezTo>
                <a:cubicBezTo>
                  <a:pt x="2000590" y="859370"/>
                  <a:pt x="2518164" y="2625717"/>
                  <a:pt x="2518164" y="2625717"/>
                </a:cubicBezTo>
                <a:lnTo>
                  <a:pt x="2518164" y="1419963"/>
                </a:lnTo>
                <a:cubicBezTo>
                  <a:pt x="2518269" y="1419963"/>
                  <a:pt x="2155810" y="402398"/>
                  <a:pt x="954870" y="59302"/>
                </a:cubicBezTo>
                <a:close/>
              </a:path>
            </a:pathLst>
          </a:custGeom>
          <a:solidFill>
            <a:srgbClr val="ACE09D"/>
          </a:solidFill>
          <a:ln>
            <a:noFill/>
          </a:ln>
        </p:spPr>
        <p:txBody>
          <a:bodyPr spcFirstLastPara="1" wrap="square" lIns="91425" tIns="45725" rIns="91425" bIns="45725"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2" name="Google Shape;302;p32"/>
          <p:cNvSpPr txBox="1">
            <a:spLocks noGrp="1"/>
          </p:cNvSpPr>
          <p:nvPr>
            <p:ph type="title"/>
          </p:nvPr>
        </p:nvSpPr>
        <p:spPr>
          <a:xfrm>
            <a:off x="5664162" y="210856"/>
            <a:ext cx="10059532" cy="1027200"/>
          </a:xfrm>
          <a:prstGeom prst="rect">
            <a:avLst/>
          </a:prstGeom>
          <a:noFill/>
          <a:ln>
            <a:noFill/>
          </a:ln>
        </p:spPr>
        <p:txBody>
          <a:bodyPr spcFirstLastPara="1" wrap="square" lIns="0" tIns="11425" rIns="0" bIns="0" anchor="t" anchorCtr="0">
            <a:normAutofit fontScale="90000"/>
          </a:bodyPr>
          <a:lstStyle/>
          <a:p>
            <a:pPr marL="0" lvl="0" indent="0" algn="l" rtl="0">
              <a:lnSpc>
                <a:spcPct val="100000"/>
              </a:lnSpc>
              <a:spcBef>
                <a:spcPts val="0"/>
              </a:spcBef>
              <a:spcAft>
                <a:spcPts val="0"/>
              </a:spcAft>
              <a:buNone/>
            </a:pPr>
            <a:r>
              <a:rPr lang="en-US" sz="6600" b="0">
                <a:solidFill>
                  <a:srgbClr val="ACE09D"/>
                </a:solidFill>
                <a:latin typeface="Open Sans ExtraBold"/>
                <a:ea typeface="Open Sans ExtraBold"/>
                <a:cs typeface="Open Sans ExtraBold"/>
                <a:sym typeface="Open Sans ExtraBold"/>
              </a:rPr>
              <a:t>Bảng phân công công việc</a:t>
            </a:r>
            <a:endParaRPr sz="6600">
              <a:solidFill>
                <a:srgbClr val="ACE09D"/>
              </a:solidFill>
              <a:latin typeface="Open Sans ExtraBold"/>
              <a:ea typeface="Open Sans ExtraBold"/>
              <a:cs typeface="Open Sans ExtraBold"/>
              <a:sym typeface="Open Sans ExtraBold"/>
            </a:endParaRPr>
          </a:p>
        </p:txBody>
      </p:sp>
      <p:sp>
        <p:nvSpPr>
          <p:cNvPr id="303" name="Google Shape;303;p32"/>
          <p:cNvSpPr/>
          <p:nvPr/>
        </p:nvSpPr>
        <p:spPr>
          <a:xfrm rot="10800000" flipH="1">
            <a:off x="5664161" y="1238056"/>
            <a:ext cx="10059531" cy="355868"/>
          </a:xfrm>
          <a:prstGeom prst="rect">
            <a:avLst/>
          </a:prstGeom>
          <a:solidFill>
            <a:srgbClr val="ACE09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aphicFrame>
        <p:nvGraphicFramePr>
          <p:cNvPr id="5" name="Object 4">
            <a:hlinkClick r:id="rId4" action="ppaction://hlinkfile"/>
            <a:extLst>
              <a:ext uri="{FF2B5EF4-FFF2-40B4-BE49-F238E27FC236}">
                <a16:creationId xmlns:a16="http://schemas.microsoft.com/office/drawing/2014/main" id="{0C596611-6A77-4E88-A5B6-6473088169AA}"/>
              </a:ext>
            </a:extLst>
          </p:cNvPr>
          <p:cNvGraphicFramePr>
            <a:graphicFrameLocks noChangeAspect="1"/>
          </p:cNvGraphicFramePr>
          <p:nvPr>
            <p:extLst>
              <p:ext uri="{D42A27DB-BD31-4B8C-83A1-F6EECF244321}">
                <p14:modId xmlns:p14="http://schemas.microsoft.com/office/powerpoint/2010/main" val="699160569"/>
              </p:ext>
            </p:extLst>
          </p:nvPr>
        </p:nvGraphicFramePr>
        <p:xfrm>
          <a:off x="17918005" y="8064245"/>
          <a:ext cx="1847850" cy="3840163"/>
        </p:xfrm>
        <a:graphic>
          <a:graphicData uri="http://schemas.openxmlformats.org/presentationml/2006/ole">
            <mc:AlternateContent xmlns:mc="http://schemas.openxmlformats.org/markup-compatibility/2006">
              <mc:Choice xmlns:v="urn:schemas-microsoft-com:vml" Requires="v">
                <p:oleObj spid="_x0000_s2071" name="Worksheet" showAsIcon="1" r:id="rId5" imgW="381071" imgH="792417" progId="Excel.Sheet.12">
                  <p:embed/>
                </p:oleObj>
              </mc:Choice>
              <mc:Fallback>
                <p:oleObj name="Worksheet" showAsIcon="1" r:id="rId5" imgW="381071" imgH="792417" progId="Excel.Sheet.12">
                  <p:embed/>
                  <p:pic>
                    <p:nvPicPr>
                      <p:cNvPr id="0" name=""/>
                      <p:cNvPicPr/>
                      <p:nvPr/>
                    </p:nvPicPr>
                    <p:blipFill>
                      <a:blip r:embed="rId6"/>
                      <a:stretch>
                        <a:fillRect/>
                      </a:stretch>
                    </p:blipFill>
                    <p:spPr>
                      <a:xfrm>
                        <a:off x="17918005" y="8064245"/>
                        <a:ext cx="1847850" cy="3840163"/>
                      </a:xfrm>
                      <a:prstGeom prst="rect">
                        <a:avLst/>
                      </a:prstGeom>
                    </p:spPr>
                  </p:pic>
                </p:oleObj>
              </mc:Fallback>
            </mc:AlternateContent>
          </a:graphicData>
        </a:graphic>
      </p:graphicFrame>
      <p:pic>
        <p:nvPicPr>
          <p:cNvPr id="3" name="Picture 2">
            <a:extLst>
              <a:ext uri="{FF2B5EF4-FFF2-40B4-BE49-F238E27FC236}">
                <a16:creationId xmlns:a16="http://schemas.microsoft.com/office/drawing/2014/main" id="{A31993C0-1277-4C8C-A199-B5A93977CC00}"/>
              </a:ext>
            </a:extLst>
          </p:cNvPr>
          <p:cNvPicPr>
            <a:picLocks noChangeAspect="1"/>
          </p:cNvPicPr>
          <p:nvPr/>
        </p:nvPicPr>
        <p:blipFill>
          <a:blip r:embed="rId7"/>
          <a:stretch>
            <a:fillRect/>
          </a:stretch>
        </p:blipFill>
        <p:spPr>
          <a:xfrm>
            <a:off x="2925148" y="2882133"/>
            <a:ext cx="14239174" cy="5825117"/>
          </a:xfrm>
          <a:prstGeom prst="rect">
            <a:avLst/>
          </a:prstGeom>
        </p:spPr>
      </p:pic>
    </p:spTree>
    <p:extLst>
      <p:ext uri="{BB962C8B-B14F-4D97-AF65-F5344CB8AC3E}">
        <p14:creationId xmlns:p14="http://schemas.microsoft.com/office/powerpoint/2010/main" val="21935130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02"/>
                                        </p:tgtEl>
                                        <p:attrNameLst>
                                          <p:attrName>style.visibility</p:attrName>
                                        </p:attrNameLst>
                                      </p:cBhvr>
                                      <p:to>
                                        <p:strVal val="visible"/>
                                      </p:to>
                                    </p:set>
                                    <p:anim calcmode="lin" valueType="num">
                                      <p:cBhvr additive="base">
                                        <p:cTn id="7" dur="300" fill="hold"/>
                                        <p:tgtEl>
                                          <p:spTgt spid="302"/>
                                        </p:tgtEl>
                                        <p:attrNameLst>
                                          <p:attrName>ppt_x</p:attrName>
                                        </p:attrNameLst>
                                      </p:cBhvr>
                                      <p:tavLst>
                                        <p:tav tm="0">
                                          <p:val>
                                            <p:strVal val="#ppt_x"/>
                                          </p:val>
                                        </p:tav>
                                        <p:tav tm="100000">
                                          <p:val>
                                            <p:strVal val="#ppt_x"/>
                                          </p:val>
                                        </p:tav>
                                      </p:tavLst>
                                    </p:anim>
                                    <p:anim calcmode="lin" valueType="num">
                                      <p:cBhvr additive="base">
                                        <p:cTn id="8" dur="300" fill="hold"/>
                                        <p:tgtEl>
                                          <p:spTgt spid="302"/>
                                        </p:tgtEl>
                                        <p:attrNameLst>
                                          <p:attrName>ppt_y</p:attrName>
                                        </p:attrNameLst>
                                      </p:cBhvr>
                                      <p:tavLst>
                                        <p:tav tm="0">
                                          <p:val>
                                            <p:strVal val="0-#ppt_h/2"/>
                                          </p:val>
                                        </p:tav>
                                        <p:tav tm="100000">
                                          <p:val>
                                            <p:strVal val="#ppt_y"/>
                                          </p:val>
                                        </p:tav>
                                      </p:tavLst>
                                    </p:anim>
                                  </p:childTnLst>
                                </p:cTn>
                              </p:par>
                            </p:childTnLst>
                          </p:cTn>
                        </p:par>
                        <p:par>
                          <p:cTn id="9" fill="hold">
                            <p:stCondLst>
                              <p:cond delay="300"/>
                            </p:stCondLst>
                            <p:childTnLst>
                              <p:par>
                                <p:cTn id="10" presetID="22" presetClass="entr" presetSubtype="8" fill="hold" grpId="0" nodeType="afterEffect">
                                  <p:stCondLst>
                                    <p:cond delay="100"/>
                                  </p:stCondLst>
                                  <p:childTnLst>
                                    <p:set>
                                      <p:cBhvr>
                                        <p:cTn id="11" dur="1" fill="hold">
                                          <p:stCondLst>
                                            <p:cond delay="0"/>
                                          </p:stCondLst>
                                        </p:cTn>
                                        <p:tgtEl>
                                          <p:spTgt spid="303"/>
                                        </p:tgtEl>
                                        <p:attrNameLst>
                                          <p:attrName>style.visibility</p:attrName>
                                        </p:attrNameLst>
                                      </p:cBhvr>
                                      <p:to>
                                        <p:strVal val="visible"/>
                                      </p:to>
                                    </p:set>
                                    <p:animEffect transition="in" filter="wipe(left)">
                                      <p:cBhvr>
                                        <p:cTn id="12" dur="350"/>
                                        <p:tgtEl>
                                          <p:spTgt spid="30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 grpId="0"/>
      <p:bldP spid="30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BD4947-E8D9-492D-ABB7-0DFBB17B7F71}"/>
              </a:ext>
            </a:extLst>
          </p:cNvPr>
          <p:cNvSpPr txBox="1"/>
          <p:nvPr/>
        </p:nvSpPr>
        <p:spPr>
          <a:xfrm rot="20581991">
            <a:off x="3621232" y="3898813"/>
            <a:ext cx="8825681" cy="1919436"/>
          </a:xfrm>
          <a:prstGeom prst="rect">
            <a:avLst/>
          </a:prstGeom>
          <a:noFill/>
          <a:ln>
            <a:solidFill>
              <a:srgbClr val="8377E9"/>
            </a:solidFill>
          </a:ln>
        </p:spPr>
        <p:txBody>
          <a:bodyPr wrap="square" rtlCol="0">
            <a:spAutoFit/>
          </a:bodyPr>
          <a:lstStyle/>
          <a:p>
            <a:pPr algn="ctr"/>
            <a:r>
              <a:rPr lang="en-US" sz="11873" b="1" spc="495">
                <a:latin typeface="Tw Cen MT" panose="020B0602020104020603" pitchFamily="34" charset="0"/>
              </a:rPr>
              <a:t>THANK YOU</a:t>
            </a:r>
          </a:p>
        </p:txBody>
      </p:sp>
      <p:sp>
        <p:nvSpPr>
          <p:cNvPr id="5" name="TextBox 4">
            <a:extLst>
              <a:ext uri="{FF2B5EF4-FFF2-40B4-BE49-F238E27FC236}">
                <a16:creationId xmlns:a16="http://schemas.microsoft.com/office/drawing/2014/main" id="{870130FF-B4AE-4151-B7C0-2ECB5B94D726}"/>
              </a:ext>
            </a:extLst>
          </p:cNvPr>
          <p:cNvSpPr txBox="1"/>
          <p:nvPr/>
        </p:nvSpPr>
        <p:spPr>
          <a:xfrm rot="20581991">
            <a:off x="7753062" y="4709676"/>
            <a:ext cx="8368009" cy="1462708"/>
          </a:xfrm>
          <a:prstGeom prst="rect">
            <a:avLst/>
          </a:prstGeom>
          <a:noFill/>
          <a:ln>
            <a:solidFill>
              <a:srgbClr val="8377E9"/>
            </a:solidFill>
          </a:ln>
        </p:spPr>
        <p:txBody>
          <a:bodyPr wrap="square" rtlCol="0">
            <a:spAutoFit/>
          </a:bodyPr>
          <a:lstStyle/>
          <a:p>
            <a:pPr algn="ctr"/>
            <a:r>
              <a:rPr lang="en-US" sz="8905" b="1" spc="495">
                <a:latin typeface="Tw Cen MT" panose="020B0602020104020603" pitchFamily="34" charset="0"/>
              </a:rPr>
              <a:t>FOR LISTENING</a:t>
            </a:r>
            <a:endParaRPr lang="en-US" sz="8905"/>
          </a:p>
        </p:txBody>
      </p:sp>
      <p:pic>
        <p:nvPicPr>
          <p:cNvPr id="6" name="Google Shape;560;p26">
            <a:extLst>
              <a:ext uri="{FF2B5EF4-FFF2-40B4-BE49-F238E27FC236}">
                <a16:creationId xmlns:a16="http://schemas.microsoft.com/office/drawing/2014/main" id="{766F5A6C-AEC5-48BF-BF39-6861BA83E6D3}"/>
              </a:ext>
            </a:extLst>
          </p:cNvPr>
          <p:cNvPicPr preferRelativeResize="0"/>
          <p:nvPr/>
        </p:nvPicPr>
        <p:blipFill rotWithShape="1">
          <a:blip r:embed="rId2">
            <a:alphaModFix/>
          </a:blip>
          <a:srcRect t="4321" b="4321"/>
          <a:stretch/>
        </p:blipFill>
        <p:spPr>
          <a:xfrm>
            <a:off x="8193214" y="8536463"/>
            <a:ext cx="3524250" cy="2857500"/>
          </a:xfrm>
          <a:prstGeom prst="rect">
            <a:avLst/>
          </a:prstGeom>
          <a:noFill/>
          <a:ln>
            <a:noFill/>
          </a:ln>
        </p:spPr>
      </p:pic>
      <p:sp>
        <p:nvSpPr>
          <p:cNvPr id="8" name="Rectangle 7">
            <a:extLst>
              <a:ext uri="{FF2B5EF4-FFF2-40B4-BE49-F238E27FC236}">
                <a16:creationId xmlns:a16="http://schemas.microsoft.com/office/drawing/2014/main" id="{26C06EBF-C09D-4FC7-8A4E-6AD8360A60B2}"/>
              </a:ext>
            </a:extLst>
          </p:cNvPr>
          <p:cNvSpPr/>
          <p:nvPr/>
        </p:nvSpPr>
        <p:spPr>
          <a:xfrm rot="20510885">
            <a:off x="7599927" y="4892698"/>
            <a:ext cx="5013443" cy="5353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298;p32">
            <a:extLst>
              <a:ext uri="{FF2B5EF4-FFF2-40B4-BE49-F238E27FC236}">
                <a16:creationId xmlns:a16="http://schemas.microsoft.com/office/drawing/2014/main" id="{95E2620A-71C9-4D4E-B59D-A944E2DB078A}"/>
              </a:ext>
            </a:extLst>
          </p:cNvPr>
          <p:cNvSpPr/>
          <p:nvPr/>
        </p:nvSpPr>
        <p:spPr>
          <a:xfrm>
            <a:off x="1985960" y="0"/>
            <a:ext cx="3338852" cy="1706059"/>
          </a:xfrm>
          <a:custGeom>
            <a:avLst/>
            <a:gdLst/>
            <a:ahLst/>
            <a:cxnLst/>
            <a:rect l="l" t="t" r="r" b="b"/>
            <a:pathLst>
              <a:path w="3338852" h="1706059" extrusionOk="0">
                <a:moveTo>
                  <a:pt x="0" y="1402423"/>
                </a:moveTo>
                <a:cubicBezTo>
                  <a:pt x="62172" y="1402423"/>
                  <a:pt x="1430473" y="2014720"/>
                  <a:pt x="2462901" y="1528022"/>
                </a:cubicBezTo>
                <a:cubicBezTo>
                  <a:pt x="3495328" y="1041324"/>
                  <a:pt x="3333619" y="0"/>
                  <a:pt x="3333619" y="0"/>
                </a:cubicBezTo>
                <a:lnTo>
                  <a:pt x="1306025" y="0"/>
                </a:lnTo>
                <a:lnTo>
                  <a:pt x="0" y="1402423"/>
                </a:lnTo>
                <a:close/>
              </a:path>
            </a:pathLst>
          </a:custGeom>
          <a:solidFill>
            <a:srgbClr val="F1F1F2"/>
          </a:solidFill>
          <a:ln>
            <a:noFill/>
          </a:ln>
        </p:spPr>
        <p:txBody>
          <a:bodyPr spcFirstLastPara="1" wrap="square" lIns="91425" tIns="45725" rIns="91425" bIns="45725"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299;p32">
            <a:extLst>
              <a:ext uri="{FF2B5EF4-FFF2-40B4-BE49-F238E27FC236}">
                <a16:creationId xmlns:a16="http://schemas.microsoft.com/office/drawing/2014/main" id="{12CFE99B-5E2F-4DA8-8C7D-688B3B38E4FA}"/>
              </a:ext>
            </a:extLst>
          </p:cNvPr>
          <p:cNvSpPr/>
          <p:nvPr/>
        </p:nvSpPr>
        <p:spPr>
          <a:xfrm>
            <a:off x="-2253" y="0"/>
            <a:ext cx="4898378" cy="1800258"/>
          </a:xfrm>
          <a:custGeom>
            <a:avLst/>
            <a:gdLst/>
            <a:ahLst/>
            <a:cxnLst/>
            <a:rect l="l" t="t" r="r" b="b"/>
            <a:pathLst>
              <a:path w="4898378" h="1800258" extrusionOk="0">
                <a:moveTo>
                  <a:pt x="79" y="0"/>
                </a:moveTo>
                <a:lnTo>
                  <a:pt x="79" y="1810621"/>
                </a:lnTo>
                <a:cubicBezTo>
                  <a:pt x="79" y="1810621"/>
                  <a:pt x="315020" y="961673"/>
                  <a:pt x="1683321" y="1369767"/>
                </a:cubicBezTo>
                <a:cubicBezTo>
                  <a:pt x="3051623" y="1777860"/>
                  <a:pt x="4898877" y="1627560"/>
                  <a:pt x="4898877" y="0"/>
                </a:cubicBezTo>
                <a:cubicBezTo>
                  <a:pt x="4898877" y="0"/>
                  <a:pt x="-22738" y="0"/>
                  <a:pt x="79" y="0"/>
                </a:cubicBezTo>
                <a:close/>
              </a:path>
            </a:pathLst>
          </a:custGeom>
          <a:solidFill>
            <a:srgbClr val="ACE09D"/>
          </a:solidFill>
          <a:ln>
            <a:noFill/>
          </a:ln>
        </p:spPr>
        <p:txBody>
          <a:bodyPr spcFirstLastPara="1" wrap="square" lIns="91425" tIns="45725" rIns="91425" bIns="45725"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 name="Google Shape;300;p32">
            <a:extLst>
              <a:ext uri="{FF2B5EF4-FFF2-40B4-BE49-F238E27FC236}">
                <a16:creationId xmlns:a16="http://schemas.microsoft.com/office/drawing/2014/main" id="{28C44CE0-96F4-4FF0-A6B8-34C07F404294}"/>
              </a:ext>
            </a:extLst>
          </p:cNvPr>
          <p:cNvSpPr/>
          <p:nvPr/>
        </p:nvSpPr>
        <p:spPr>
          <a:xfrm>
            <a:off x="16152380" y="0"/>
            <a:ext cx="3945916" cy="4322714"/>
          </a:xfrm>
          <a:custGeom>
            <a:avLst/>
            <a:gdLst/>
            <a:ahLst/>
            <a:cxnLst/>
            <a:rect l="l" t="t" r="r" b="b"/>
            <a:pathLst>
              <a:path w="3945916" h="4322714" extrusionOk="0">
                <a:moveTo>
                  <a:pt x="3951825" y="0"/>
                </a:moveTo>
                <a:lnTo>
                  <a:pt x="25062" y="0"/>
                </a:lnTo>
                <a:cubicBezTo>
                  <a:pt x="25062" y="0"/>
                  <a:pt x="-320754" y="1304246"/>
                  <a:pt x="1556749" y="1934127"/>
                </a:cubicBezTo>
                <a:cubicBezTo>
                  <a:pt x="3434251" y="2564008"/>
                  <a:pt x="3951825" y="4330460"/>
                  <a:pt x="3951825" y="4330460"/>
                </a:cubicBezTo>
                <a:lnTo>
                  <a:pt x="3951825" y="0"/>
                </a:lnTo>
                <a:close/>
              </a:path>
            </a:pathLst>
          </a:custGeom>
          <a:solidFill>
            <a:srgbClr val="ACE09D"/>
          </a:solidFill>
          <a:ln>
            <a:noFill/>
          </a:ln>
        </p:spPr>
        <p:txBody>
          <a:bodyPr spcFirstLastPara="1" wrap="square" lIns="91425" tIns="45725" rIns="91425" bIns="45725"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301;p32">
            <a:extLst>
              <a:ext uri="{FF2B5EF4-FFF2-40B4-BE49-F238E27FC236}">
                <a16:creationId xmlns:a16="http://schemas.microsoft.com/office/drawing/2014/main" id="{82EBBBC5-90F2-4848-9498-8E418BEE13B3}"/>
              </a:ext>
            </a:extLst>
          </p:cNvPr>
          <p:cNvSpPr/>
          <p:nvPr/>
        </p:nvSpPr>
        <p:spPr>
          <a:xfrm>
            <a:off x="17585936" y="1704742"/>
            <a:ext cx="2511989" cy="2616655"/>
          </a:xfrm>
          <a:custGeom>
            <a:avLst/>
            <a:gdLst/>
            <a:ahLst/>
            <a:cxnLst/>
            <a:rect l="l" t="t" r="r" b="b"/>
            <a:pathLst>
              <a:path w="2511989" h="2616655" extrusionOk="0">
                <a:moveTo>
                  <a:pt x="954870" y="59302"/>
                </a:moveTo>
                <a:cubicBezTo>
                  <a:pt x="442005" y="-87231"/>
                  <a:pt x="112307" y="69768"/>
                  <a:pt x="0" y="185948"/>
                </a:cubicBezTo>
                <a:cubicBezTo>
                  <a:pt x="39982" y="200706"/>
                  <a:pt x="80907" y="215255"/>
                  <a:pt x="123088" y="229384"/>
                </a:cubicBezTo>
                <a:cubicBezTo>
                  <a:pt x="2000590" y="859370"/>
                  <a:pt x="2518164" y="2625717"/>
                  <a:pt x="2518164" y="2625717"/>
                </a:cubicBezTo>
                <a:lnTo>
                  <a:pt x="2518164" y="1419963"/>
                </a:lnTo>
                <a:cubicBezTo>
                  <a:pt x="2518269" y="1419963"/>
                  <a:pt x="2155810" y="402398"/>
                  <a:pt x="954870" y="59302"/>
                </a:cubicBezTo>
                <a:close/>
              </a:path>
            </a:pathLst>
          </a:custGeom>
          <a:solidFill>
            <a:srgbClr val="ACE09D"/>
          </a:solidFill>
          <a:ln>
            <a:noFill/>
          </a:ln>
        </p:spPr>
        <p:txBody>
          <a:bodyPr spcFirstLastPara="1" wrap="square" lIns="91425" tIns="45725" rIns="91425" bIns="45725"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2" name="Google Shape;560;p26">
            <a:extLst>
              <a:ext uri="{FF2B5EF4-FFF2-40B4-BE49-F238E27FC236}">
                <a16:creationId xmlns:a16="http://schemas.microsoft.com/office/drawing/2014/main" id="{E1E1216D-D2BC-4365-B3C7-2AF55297491E}"/>
              </a:ext>
            </a:extLst>
          </p:cNvPr>
          <p:cNvPicPr preferRelativeResize="0"/>
          <p:nvPr/>
        </p:nvPicPr>
        <p:blipFill rotWithShape="1">
          <a:blip r:embed="rId2">
            <a:alphaModFix/>
          </a:blip>
          <a:srcRect t="4321" b="4321"/>
          <a:stretch/>
        </p:blipFill>
        <p:spPr>
          <a:xfrm>
            <a:off x="11189111" y="9576460"/>
            <a:ext cx="2055156" cy="1666343"/>
          </a:xfrm>
          <a:prstGeom prst="rect">
            <a:avLst/>
          </a:prstGeom>
          <a:noFill/>
          <a:ln>
            <a:noFill/>
          </a:ln>
        </p:spPr>
      </p:pic>
      <p:pic>
        <p:nvPicPr>
          <p:cNvPr id="13" name="Google Shape;560;p26">
            <a:extLst>
              <a:ext uri="{FF2B5EF4-FFF2-40B4-BE49-F238E27FC236}">
                <a16:creationId xmlns:a16="http://schemas.microsoft.com/office/drawing/2014/main" id="{14E4AF94-BA2A-4793-B0BB-0CE57D56C316}"/>
              </a:ext>
            </a:extLst>
          </p:cNvPr>
          <p:cNvPicPr preferRelativeResize="0"/>
          <p:nvPr/>
        </p:nvPicPr>
        <p:blipFill rotWithShape="1">
          <a:blip r:embed="rId2">
            <a:alphaModFix/>
          </a:blip>
          <a:srcRect t="4321" b="4321"/>
          <a:stretch/>
        </p:blipFill>
        <p:spPr>
          <a:xfrm>
            <a:off x="17895129" y="9576459"/>
            <a:ext cx="2055156" cy="1666343"/>
          </a:xfrm>
          <a:prstGeom prst="rect">
            <a:avLst/>
          </a:prstGeom>
          <a:noFill/>
          <a:ln>
            <a:noFill/>
          </a:ln>
        </p:spPr>
      </p:pic>
      <p:pic>
        <p:nvPicPr>
          <p:cNvPr id="14" name="Google Shape;560;p26">
            <a:extLst>
              <a:ext uri="{FF2B5EF4-FFF2-40B4-BE49-F238E27FC236}">
                <a16:creationId xmlns:a16="http://schemas.microsoft.com/office/drawing/2014/main" id="{8EB94CE4-7986-4462-BE3B-4B3E205C4FBD}"/>
              </a:ext>
            </a:extLst>
          </p:cNvPr>
          <p:cNvPicPr preferRelativeResize="0"/>
          <p:nvPr/>
        </p:nvPicPr>
        <p:blipFill rotWithShape="1">
          <a:blip r:embed="rId2">
            <a:alphaModFix/>
          </a:blip>
          <a:srcRect t="4321" b="4321"/>
          <a:stretch/>
        </p:blipFill>
        <p:spPr>
          <a:xfrm>
            <a:off x="12845615" y="9576460"/>
            <a:ext cx="2055156" cy="1666343"/>
          </a:xfrm>
          <a:prstGeom prst="rect">
            <a:avLst/>
          </a:prstGeom>
          <a:noFill/>
          <a:ln>
            <a:noFill/>
          </a:ln>
        </p:spPr>
      </p:pic>
      <p:pic>
        <p:nvPicPr>
          <p:cNvPr id="15" name="Google Shape;560;p26">
            <a:extLst>
              <a:ext uri="{FF2B5EF4-FFF2-40B4-BE49-F238E27FC236}">
                <a16:creationId xmlns:a16="http://schemas.microsoft.com/office/drawing/2014/main" id="{3CC1F17B-DAAD-44FC-BD22-90D22CB2E9ED}"/>
              </a:ext>
            </a:extLst>
          </p:cNvPr>
          <p:cNvPicPr preferRelativeResize="0"/>
          <p:nvPr/>
        </p:nvPicPr>
        <p:blipFill rotWithShape="1">
          <a:blip r:embed="rId2">
            <a:alphaModFix/>
          </a:blip>
          <a:srcRect t="4321" b="4321"/>
          <a:stretch/>
        </p:blipFill>
        <p:spPr>
          <a:xfrm>
            <a:off x="14502119" y="9576460"/>
            <a:ext cx="2055156" cy="1666343"/>
          </a:xfrm>
          <a:prstGeom prst="rect">
            <a:avLst/>
          </a:prstGeom>
          <a:noFill/>
          <a:ln>
            <a:noFill/>
          </a:ln>
        </p:spPr>
      </p:pic>
      <p:pic>
        <p:nvPicPr>
          <p:cNvPr id="16" name="Google Shape;560;p26">
            <a:extLst>
              <a:ext uri="{FF2B5EF4-FFF2-40B4-BE49-F238E27FC236}">
                <a16:creationId xmlns:a16="http://schemas.microsoft.com/office/drawing/2014/main" id="{8AC73C0E-AB12-4654-9EE9-B74FF416F3F9}"/>
              </a:ext>
            </a:extLst>
          </p:cNvPr>
          <p:cNvPicPr preferRelativeResize="0"/>
          <p:nvPr/>
        </p:nvPicPr>
        <p:blipFill rotWithShape="1">
          <a:blip r:embed="rId2">
            <a:alphaModFix/>
          </a:blip>
          <a:srcRect t="4321" b="4321"/>
          <a:stretch/>
        </p:blipFill>
        <p:spPr>
          <a:xfrm>
            <a:off x="16158623" y="9576460"/>
            <a:ext cx="2055156" cy="1666343"/>
          </a:xfrm>
          <a:prstGeom prst="rect">
            <a:avLst/>
          </a:prstGeom>
          <a:noFill/>
          <a:ln>
            <a:noFill/>
          </a:ln>
        </p:spPr>
      </p:pic>
    </p:spTree>
    <p:extLst>
      <p:ext uri="{BB962C8B-B14F-4D97-AF65-F5344CB8AC3E}">
        <p14:creationId xmlns:p14="http://schemas.microsoft.com/office/powerpoint/2010/main" val="2671922663"/>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2"/>
          <p:cNvSpPr/>
          <p:nvPr/>
        </p:nvSpPr>
        <p:spPr>
          <a:xfrm>
            <a:off x="-1149" y="638"/>
            <a:ext cx="20106379" cy="11314417"/>
          </a:xfrm>
          <a:custGeom>
            <a:avLst/>
            <a:gdLst/>
            <a:ahLst/>
            <a:cxnLst/>
            <a:rect l="l" t="t" r="r" b="b"/>
            <a:pathLst>
              <a:path w="20106379" h="11314417" extrusionOk="0">
                <a:moveTo>
                  <a:pt x="0" y="0"/>
                </a:moveTo>
                <a:lnTo>
                  <a:pt x="20106380" y="0"/>
                </a:lnTo>
                <a:lnTo>
                  <a:pt x="20106380" y="11314417"/>
                </a:lnTo>
                <a:lnTo>
                  <a:pt x="0" y="11314417"/>
                </a:lnTo>
                <a:close/>
              </a:path>
            </a:pathLst>
          </a:custGeom>
          <a:solidFill>
            <a:srgbClr val="FFFFFF"/>
          </a:solidFill>
          <a:ln>
            <a:noFill/>
          </a:ln>
        </p:spPr>
        <p:txBody>
          <a:bodyPr spcFirstLastPara="1" wrap="square" lIns="91425" tIns="45725" rIns="91425" bIns="45725"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8" name="Google Shape;298;p32"/>
          <p:cNvSpPr/>
          <p:nvPr/>
        </p:nvSpPr>
        <p:spPr>
          <a:xfrm>
            <a:off x="1985960" y="0"/>
            <a:ext cx="3338852" cy="1706059"/>
          </a:xfrm>
          <a:custGeom>
            <a:avLst/>
            <a:gdLst/>
            <a:ahLst/>
            <a:cxnLst/>
            <a:rect l="l" t="t" r="r" b="b"/>
            <a:pathLst>
              <a:path w="3338852" h="1706059" extrusionOk="0">
                <a:moveTo>
                  <a:pt x="0" y="1402423"/>
                </a:moveTo>
                <a:cubicBezTo>
                  <a:pt x="62172" y="1402423"/>
                  <a:pt x="1430473" y="2014720"/>
                  <a:pt x="2462901" y="1528022"/>
                </a:cubicBezTo>
                <a:cubicBezTo>
                  <a:pt x="3495328" y="1041324"/>
                  <a:pt x="3333619" y="0"/>
                  <a:pt x="3333619" y="0"/>
                </a:cubicBezTo>
                <a:lnTo>
                  <a:pt x="1306025" y="0"/>
                </a:lnTo>
                <a:lnTo>
                  <a:pt x="0" y="1402423"/>
                </a:lnTo>
                <a:close/>
              </a:path>
            </a:pathLst>
          </a:custGeom>
          <a:solidFill>
            <a:srgbClr val="F1F1F2"/>
          </a:solidFill>
          <a:ln>
            <a:noFill/>
          </a:ln>
        </p:spPr>
        <p:txBody>
          <a:bodyPr spcFirstLastPara="1" wrap="square" lIns="91425" tIns="45725" rIns="91425" bIns="45725"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9" name="Google Shape;299;p32"/>
          <p:cNvSpPr/>
          <p:nvPr/>
        </p:nvSpPr>
        <p:spPr>
          <a:xfrm>
            <a:off x="-2253" y="0"/>
            <a:ext cx="4898378" cy="1800258"/>
          </a:xfrm>
          <a:custGeom>
            <a:avLst/>
            <a:gdLst/>
            <a:ahLst/>
            <a:cxnLst/>
            <a:rect l="l" t="t" r="r" b="b"/>
            <a:pathLst>
              <a:path w="4898378" h="1800258" extrusionOk="0">
                <a:moveTo>
                  <a:pt x="79" y="0"/>
                </a:moveTo>
                <a:lnTo>
                  <a:pt x="79" y="1810621"/>
                </a:lnTo>
                <a:cubicBezTo>
                  <a:pt x="79" y="1810621"/>
                  <a:pt x="315020" y="961673"/>
                  <a:pt x="1683321" y="1369767"/>
                </a:cubicBezTo>
                <a:cubicBezTo>
                  <a:pt x="3051623" y="1777860"/>
                  <a:pt x="4898877" y="1627560"/>
                  <a:pt x="4898877" y="0"/>
                </a:cubicBezTo>
                <a:cubicBezTo>
                  <a:pt x="4898877" y="0"/>
                  <a:pt x="-22738" y="0"/>
                  <a:pt x="79" y="0"/>
                </a:cubicBezTo>
                <a:close/>
              </a:path>
            </a:pathLst>
          </a:custGeom>
          <a:solidFill>
            <a:srgbClr val="ACE09D"/>
          </a:solidFill>
          <a:ln>
            <a:noFill/>
          </a:ln>
        </p:spPr>
        <p:txBody>
          <a:bodyPr spcFirstLastPara="1" wrap="square" lIns="91425" tIns="45725" rIns="91425" bIns="45725"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0" name="Google Shape;300;p32"/>
          <p:cNvSpPr/>
          <p:nvPr/>
        </p:nvSpPr>
        <p:spPr>
          <a:xfrm>
            <a:off x="16152380" y="0"/>
            <a:ext cx="3945916" cy="4322714"/>
          </a:xfrm>
          <a:custGeom>
            <a:avLst/>
            <a:gdLst/>
            <a:ahLst/>
            <a:cxnLst/>
            <a:rect l="l" t="t" r="r" b="b"/>
            <a:pathLst>
              <a:path w="3945916" h="4322714" extrusionOk="0">
                <a:moveTo>
                  <a:pt x="3951825" y="0"/>
                </a:moveTo>
                <a:lnTo>
                  <a:pt x="25062" y="0"/>
                </a:lnTo>
                <a:cubicBezTo>
                  <a:pt x="25062" y="0"/>
                  <a:pt x="-320754" y="1304246"/>
                  <a:pt x="1556749" y="1934127"/>
                </a:cubicBezTo>
                <a:cubicBezTo>
                  <a:pt x="3434251" y="2564008"/>
                  <a:pt x="3951825" y="4330460"/>
                  <a:pt x="3951825" y="4330460"/>
                </a:cubicBezTo>
                <a:lnTo>
                  <a:pt x="3951825" y="0"/>
                </a:lnTo>
                <a:close/>
              </a:path>
            </a:pathLst>
          </a:custGeom>
          <a:solidFill>
            <a:srgbClr val="ACE09D"/>
          </a:solidFill>
          <a:ln>
            <a:noFill/>
          </a:ln>
        </p:spPr>
        <p:txBody>
          <a:bodyPr spcFirstLastPara="1" wrap="square" lIns="91425" tIns="45725" rIns="91425" bIns="45725"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1" name="Google Shape;301;p32"/>
          <p:cNvSpPr/>
          <p:nvPr/>
        </p:nvSpPr>
        <p:spPr>
          <a:xfrm>
            <a:off x="17585936" y="1704742"/>
            <a:ext cx="2511989" cy="2616655"/>
          </a:xfrm>
          <a:custGeom>
            <a:avLst/>
            <a:gdLst/>
            <a:ahLst/>
            <a:cxnLst/>
            <a:rect l="l" t="t" r="r" b="b"/>
            <a:pathLst>
              <a:path w="2511989" h="2616655" extrusionOk="0">
                <a:moveTo>
                  <a:pt x="954870" y="59302"/>
                </a:moveTo>
                <a:cubicBezTo>
                  <a:pt x="442005" y="-87231"/>
                  <a:pt x="112307" y="69768"/>
                  <a:pt x="0" y="185948"/>
                </a:cubicBezTo>
                <a:cubicBezTo>
                  <a:pt x="39982" y="200706"/>
                  <a:pt x="80907" y="215255"/>
                  <a:pt x="123088" y="229384"/>
                </a:cubicBezTo>
                <a:cubicBezTo>
                  <a:pt x="2000590" y="859370"/>
                  <a:pt x="2518164" y="2625717"/>
                  <a:pt x="2518164" y="2625717"/>
                </a:cubicBezTo>
                <a:lnTo>
                  <a:pt x="2518164" y="1419963"/>
                </a:lnTo>
                <a:cubicBezTo>
                  <a:pt x="2518269" y="1419963"/>
                  <a:pt x="2155810" y="402398"/>
                  <a:pt x="954870" y="59302"/>
                </a:cubicBezTo>
                <a:close/>
              </a:path>
            </a:pathLst>
          </a:custGeom>
          <a:solidFill>
            <a:srgbClr val="ACE09D"/>
          </a:solidFill>
          <a:ln>
            <a:noFill/>
          </a:ln>
        </p:spPr>
        <p:txBody>
          <a:bodyPr spcFirstLastPara="1" wrap="square" lIns="91425" tIns="45725" rIns="91425" bIns="45725"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2" name="Google Shape;302;p32"/>
          <p:cNvSpPr txBox="1">
            <a:spLocks noGrp="1"/>
          </p:cNvSpPr>
          <p:nvPr>
            <p:ph type="title"/>
          </p:nvPr>
        </p:nvSpPr>
        <p:spPr>
          <a:xfrm>
            <a:off x="515025" y="5714638"/>
            <a:ext cx="8080500" cy="1027200"/>
          </a:xfrm>
          <a:prstGeom prst="rect">
            <a:avLst/>
          </a:prstGeom>
          <a:noFill/>
          <a:ln>
            <a:noFill/>
          </a:ln>
        </p:spPr>
        <p:txBody>
          <a:bodyPr spcFirstLastPara="1" wrap="square" lIns="0" tIns="11425" rIns="0" bIns="0" anchor="t" anchorCtr="0">
            <a:normAutofit fontScale="90000"/>
          </a:bodyPr>
          <a:lstStyle/>
          <a:p>
            <a:pPr marL="0" lvl="0" indent="0" algn="l" rtl="0">
              <a:lnSpc>
                <a:spcPct val="100000"/>
              </a:lnSpc>
              <a:spcBef>
                <a:spcPts val="0"/>
              </a:spcBef>
              <a:spcAft>
                <a:spcPts val="0"/>
              </a:spcAft>
              <a:buNone/>
            </a:pPr>
            <a:r>
              <a:rPr lang="vi-VN" sz="6600" b="0">
                <a:solidFill>
                  <a:srgbClr val="ACE09D"/>
                </a:solidFill>
                <a:latin typeface="Open Sans ExtraBold"/>
                <a:ea typeface="Open Sans ExtraBold"/>
                <a:cs typeface="Open Sans ExtraBold"/>
                <a:sym typeface="Open Sans ExtraBold"/>
              </a:rPr>
              <a:t>Giới </a:t>
            </a:r>
            <a:r>
              <a:rPr lang="vi-VN" sz="6700" b="0">
                <a:solidFill>
                  <a:srgbClr val="ACE09D"/>
                </a:solidFill>
                <a:latin typeface="Open Sans ExtraBold"/>
                <a:ea typeface="Open Sans ExtraBold"/>
                <a:cs typeface="Open Sans ExtraBold"/>
                <a:sym typeface="Open Sans ExtraBold"/>
              </a:rPr>
              <a:t>thiệu</a:t>
            </a:r>
            <a:r>
              <a:rPr lang="vi-VN" sz="6600" b="0">
                <a:solidFill>
                  <a:srgbClr val="ACE09D"/>
                </a:solidFill>
                <a:latin typeface="Open Sans ExtraBold"/>
                <a:ea typeface="Open Sans ExtraBold"/>
                <a:cs typeface="Open Sans ExtraBold"/>
                <a:sym typeface="Open Sans ExtraBold"/>
              </a:rPr>
              <a:t> </a:t>
            </a:r>
            <a:r>
              <a:rPr lang="vi-VN" sz="6600">
                <a:solidFill>
                  <a:srgbClr val="ACE09D"/>
                </a:solidFill>
                <a:latin typeface="Open Sans ExtraBold"/>
                <a:ea typeface="Open Sans ExtraBold"/>
                <a:cs typeface="Open Sans ExtraBold"/>
                <a:sym typeface="Open Sans ExtraBold"/>
              </a:rPr>
              <a:t>sản phẩm</a:t>
            </a:r>
            <a:endParaRPr sz="6600">
              <a:solidFill>
                <a:srgbClr val="ACE09D"/>
              </a:solidFill>
              <a:latin typeface="Open Sans ExtraBold"/>
              <a:ea typeface="Open Sans ExtraBold"/>
              <a:cs typeface="Open Sans ExtraBold"/>
              <a:sym typeface="Open Sans ExtraBold"/>
            </a:endParaRPr>
          </a:p>
          <a:p>
            <a:pPr marL="0" lvl="0" indent="0" algn="l" rtl="0">
              <a:lnSpc>
                <a:spcPct val="100000"/>
              </a:lnSpc>
              <a:spcBef>
                <a:spcPts val="0"/>
              </a:spcBef>
              <a:spcAft>
                <a:spcPts val="0"/>
              </a:spcAft>
              <a:buNone/>
            </a:pPr>
            <a:endParaRPr sz="6600">
              <a:solidFill>
                <a:srgbClr val="ACE09D"/>
              </a:solidFill>
              <a:latin typeface="Open Sans ExtraBold"/>
              <a:ea typeface="Open Sans ExtraBold"/>
              <a:cs typeface="Open Sans ExtraBold"/>
              <a:sym typeface="Open Sans ExtraBold"/>
            </a:endParaRPr>
          </a:p>
        </p:txBody>
      </p:sp>
      <p:sp>
        <p:nvSpPr>
          <p:cNvPr id="414" name="Google Shape;414;p32"/>
          <p:cNvSpPr txBox="1">
            <a:spLocks noGrp="1"/>
          </p:cNvSpPr>
          <p:nvPr>
            <p:ph type="title" idx="4294967295"/>
          </p:nvPr>
        </p:nvSpPr>
        <p:spPr>
          <a:xfrm>
            <a:off x="0" y="2401888"/>
            <a:ext cx="1701800" cy="1870075"/>
          </a:xfrm>
          <a:prstGeom prst="rect">
            <a:avLst/>
          </a:prstGeom>
          <a:noFill/>
          <a:ln>
            <a:noFill/>
          </a:ln>
        </p:spPr>
        <p:txBody>
          <a:bodyPr spcFirstLastPara="1" wrap="square" lIns="0" tIns="201925" rIns="0" bIns="0" anchor="t" anchorCtr="0">
            <a:normAutofit fontScale="90000"/>
          </a:bodyPr>
          <a:lstStyle/>
          <a:p>
            <a:pPr marL="25400" lvl="0" indent="0" algn="ctr" rtl="0">
              <a:lnSpc>
                <a:spcPct val="100000"/>
              </a:lnSpc>
              <a:spcBef>
                <a:spcPts val="0"/>
              </a:spcBef>
              <a:spcAft>
                <a:spcPts val="0"/>
              </a:spcAft>
              <a:buNone/>
            </a:pPr>
            <a:r>
              <a:rPr lang="vi-VN" sz="8900" b="1">
                <a:solidFill>
                  <a:schemeClr val="lt1"/>
                </a:solidFill>
                <a:latin typeface="Times New Roman" panose="02020603050405020304" pitchFamily="18" charset="0"/>
                <a:cs typeface="Times New Roman" panose="02020603050405020304" pitchFamily="18" charset="0"/>
              </a:rPr>
              <a:t>01</a:t>
            </a:r>
            <a:endParaRPr sz="8900" b="1">
              <a:solidFill>
                <a:schemeClr val="lt1"/>
              </a:solidFill>
              <a:latin typeface="Times New Roman" panose="02020603050405020304" pitchFamily="18" charset="0"/>
              <a:ea typeface="Arial"/>
              <a:cs typeface="Times New Roman" panose="02020603050405020304" pitchFamily="18" charset="0"/>
              <a:sym typeface="Arial"/>
            </a:endParaRPr>
          </a:p>
          <a:p>
            <a:pPr marL="0" lvl="0" indent="0" algn="ctr" rtl="0">
              <a:lnSpc>
                <a:spcPct val="100000"/>
              </a:lnSpc>
              <a:spcBef>
                <a:spcPts val="400"/>
              </a:spcBef>
              <a:spcAft>
                <a:spcPts val="0"/>
              </a:spcAft>
              <a:buNone/>
            </a:pPr>
            <a:r>
              <a:rPr lang="vi-VN" sz="3000" b="1">
                <a:solidFill>
                  <a:schemeClr val="lt1"/>
                </a:solidFill>
                <a:latin typeface="Times New Roman" panose="02020603050405020304" pitchFamily="18" charset="0"/>
                <a:cs typeface="Times New Roman" panose="02020603050405020304" pitchFamily="18" charset="0"/>
              </a:rPr>
              <a:t>OPTIONS</a:t>
            </a:r>
            <a:endParaRPr sz="3000" b="1">
              <a:solidFill>
                <a:schemeClr val="lt1"/>
              </a:solidFill>
              <a:latin typeface="Times New Roman" panose="02020603050405020304" pitchFamily="18" charset="0"/>
              <a:cs typeface="Times New Roman" panose="02020603050405020304" pitchFamily="18" charset="0"/>
            </a:endParaRPr>
          </a:p>
        </p:txBody>
      </p:sp>
      <p:sp>
        <p:nvSpPr>
          <p:cNvPr id="303" name="Google Shape;303;p32"/>
          <p:cNvSpPr/>
          <p:nvPr/>
        </p:nvSpPr>
        <p:spPr>
          <a:xfrm rot="10800000" flipH="1">
            <a:off x="596456" y="6920988"/>
            <a:ext cx="7876500" cy="291300"/>
          </a:xfrm>
          <a:prstGeom prst="rect">
            <a:avLst/>
          </a:prstGeom>
          <a:solidFill>
            <a:srgbClr val="ACE09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04" name="Google Shape;304;p32"/>
          <p:cNvGrpSpPr/>
          <p:nvPr/>
        </p:nvGrpSpPr>
        <p:grpSpPr>
          <a:xfrm flipH="1">
            <a:off x="11087994" y="1589856"/>
            <a:ext cx="6840020" cy="7388094"/>
            <a:chOff x="4380325" y="1801525"/>
            <a:chExt cx="1537325" cy="1693197"/>
          </a:xfrm>
        </p:grpSpPr>
        <p:sp>
          <p:nvSpPr>
            <p:cNvPr id="305" name="Google Shape;305;p32"/>
            <p:cNvSpPr/>
            <p:nvPr/>
          </p:nvSpPr>
          <p:spPr>
            <a:xfrm>
              <a:off x="5511325" y="3181325"/>
              <a:ext cx="113575" cy="198025"/>
            </a:xfrm>
            <a:custGeom>
              <a:avLst/>
              <a:gdLst/>
              <a:ahLst/>
              <a:cxnLst/>
              <a:rect l="l" t="t" r="r" b="b"/>
              <a:pathLst>
                <a:path w="4543" h="7921" extrusionOk="0">
                  <a:moveTo>
                    <a:pt x="1" y="0"/>
                  </a:moveTo>
                  <a:lnTo>
                    <a:pt x="1" y="5296"/>
                  </a:lnTo>
                  <a:lnTo>
                    <a:pt x="4543" y="7921"/>
                  </a:lnTo>
                  <a:lnTo>
                    <a:pt x="4543" y="2625"/>
                  </a:lnTo>
                  <a:lnTo>
                    <a:pt x="1"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06" name="Google Shape;306;p32"/>
            <p:cNvGrpSpPr/>
            <p:nvPr/>
          </p:nvGrpSpPr>
          <p:grpSpPr>
            <a:xfrm>
              <a:off x="4380325" y="1801525"/>
              <a:ext cx="1537325" cy="1693197"/>
              <a:chOff x="4380325" y="1801525"/>
              <a:chExt cx="1537325" cy="1693197"/>
            </a:xfrm>
          </p:grpSpPr>
          <p:sp>
            <p:nvSpPr>
              <p:cNvPr id="307" name="Google Shape;307;p32"/>
              <p:cNvSpPr/>
              <p:nvPr/>
            </p:nvSpPr>
            <p:spPr>
              <a:xfrm>
                <a:off x="4580050" y="2872050"/>
                <a:ext cx="639700" cy="371350"/>
              </a:xfrm>
              <a:custGeom>
                <a:avLst/>
                <a:gdLst/>
                <a:ahLst/>
                <a:cxnLst/>
                <a:rect l="l" t="t" r="r" b="b"/>
                <a:pathLst>
                  <a:path w="25588" h="14854" extrusionOk="0">
                    <a:moveTo>
                      <a:pt x="7875" y="0"/>
                    </a:moveTo>
                    <a:cubicBezTo>
                      <a:pt x="7710" y="0"/>
                      <a:pt x="7545" y="46"/>
                      <a:pt x="7396" y="137"/>
                    </a:cubicBezTo>
                    <a:lnTo>
                      <a:pt x="252" y="4268"/>
                    </a:lnTo>
                    <a:cubicBezTo>
                      <a:pt x="1" y="4428"/>
                      <a:pt x="1" y="4793"/>
                      <a:pt x="252" y="4930"/>
                    </a:cubicBezTo>
                    <a:lnTo>
                      <a:pt x="17165" y="14700"/>
                    </a:lnTo>
                    <a:cubicBezTo>
                      <a:pt x="17337" y="14802"/>
                      <a:pt x="17536" y="14854"/>
                      <a:pt x="17739" y="14854"/>
                    </a:cubicBezTo>
                    <a:cubicBezTo>
                      <a:pt x="17941" y="14854"/>
                      <a:pt x="18147" y="14802"/>
                      <a:pt x="18329" y="14700"/>
                    </a:cubicBezTo>
                    <a:lnTo>
                      <a:pt x="25291" y="10637"/>
                    </a:lnTo>
                    <a:cubicBezTo>
                      <a:pt x="25588" y="10477"/>
                      <a:pt x="25588" y="10066"/>
                      <a:pt x="25291" y="9906"/>
                    </a:cubicBezTo>
                    <a:lnTo>
                      <a:pt x="8355" y="137"/>
                    </a:lnTo>
                    <a:cubicBezTo>
                      <a:pt x="8206" y="46"/>
                      <a:pt x="8041" y="0"/>
                      <a:pt x="787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32"/>
              <p:cNvSpPr/>
              <p:nvPr/>
            </p:nvSpPr>
            <p:spPr>
              <a:xfrm>
                <a:off x="4581775" y="2987300"/>
                <a:ext cx="636275" cy="277775"/>
              </a:xfrm>
              <a:custGeom>
                <a:avLst/>
                <a:gdLst/>
                <a:ahLst/>
                <a:cxnLst/>
                <a:rect l="l" t="t" r="r" b="b"/>
                <a:pathLst>
                  <a:path w="25451" h="11111" extrusionOk="0">
                    <a:moveTo>
                      <a:pt x="0" y="1"/>
                    </a:moveTo>
                    <a:lnTo>
                      <a:pt x="0" y="868"/>
                    </a:lnTo>
                    <a:cubicBezTo>
                      <a:pt x="0" y="982"/>
                      <a:pt x="46" y="1119"/>
                      <a:pt x="183" y="1188"/>
                    </a:cubicBezTo>
                    <a:lnTo>
                      <a:pt x="17096" y="10957"/>
                    </a:lnTo>
                    <a:cubicBezTo>
                      <a:pt x="17268" y="11060"/>
                      <a:pt x="17467" y="11111"/>
                      <a:pt x="17670" y="11111"/>
                    </a:cubicBezTo>
                    <a:cubicBezTo>
                      <a:pt x="17872" y="11111"/>
                      <a:pt x="18078" y="11060"/>
                      <a:pt x="18260" y="10957"/>
                    </a:cubicBezTo>
                    <a:lnTo>
                      <a:pt x="25222" y="6894"/>
                    </a:lnTo>
                    <a:cubicBezTo>
                      <a:pt x="25359" y="6826"/>
                      <a:pt x="25428" y="6689"/>
                      <a:pt x="25450" y="6529"/>
                    </a:cubicBezTo>
                    <a:lnTo>
                      <a:pt x="25450" y="5661"/>
                    </a:lnTo>
                    <a:cubicBezTo>
                      <a:pt x="25450" y="5798"/>
                      <a:pt x="25359" y="5958"/>
                      <a:pt x="25222" y="6027"/>
                    </a:cubicBezTo>
                    <a:lnTo>
                      <a:pt x="18260" y="10090"/>
                    </a:lnTo>
                    <a:cubicBezTo>
                      <a:pt x="18078" y="10192"/>
                      <a:pt x="17872" y="10244"/>
                      <a:pt x="17670" y="10244"/>
                    </a:cubicBezTo>
                    <a:cubicBezTo>
                      <a:pt x="17467" y="10244"/>
                      <a:pt x="17268" y="10192"/>
                      <a:pt x="17096" y="10090"/>
                    </a:cubicBezTo>
                    <a:lnTo>
                      <a:pt x="183" y="320"/>
                    </a:lnTo>
                    <a:cubicBezTo>
                      <a:pt x="46" y="252"/>
                      <a:pt x="0" y="115"/>
                      <a:pt x="0" y="1"/>
                    </a:cubicBezTo>
                    <a:close/>
                  </a:path>
                </a:pathLst>
              </a:custGeom>
              <a:solidFill>
                <a:srgbClr val="A7BC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32"/>
              <p:cNvSpPr/>
              <p:nvPr/>
            </p:nvSpPr>
            <p:spPr>
              <a:xfrm>
                <a:off x="4581775" y="2987300"/>
                <a:ext cx="440550" cy="277350"/>
              </a:xfrm>
              <a:custGeom>
                <a:avLst/>
                <a:gdLst/>
                <a:ahLst/>
                <a:cxnLst/>
                <a:rect l="l" t="t" r="r" b="b"/>
                <a:pathLst>
                  <a:path w="17622" h="11094" extrusionOk="0">
                    <a:moveTo>
                      <a:pt x="0" y="1"/>
                    </a:moveTo>
                    <a:lnTo>
                      <a:pt x="0" y="868"/>
                    </a:lnTo>
                    <a:cubicBezTo>
                      <a:pt x="0" y="982"/>
                      <a:pt x="46" y="1119"/>
                      <a:pt x="183" y="1188"/>
                    </a:cubicBezTo>
                    <a:lnTo>
                      <a:pt x="17096" y="10957"/>
                    </a:lnTo>
                    <a:cubicBezTo>
                      <a:pt x="17256" y="11048"/>
                      <a:pt x="17439" y="11094"/>
                      <a:pt x="17621" y="11094"/>
                    </a:cubicBezTo>
                    <a:lnTo>
                      <a:pt x="17621" y="10226"/>
                    </a:lnTo>
                    <a:cubicBezTo>
                      <a:pt x="17439" y="10226"/>
                      <a:pt x="17256" y="10181"/>
                      <a:pt x="17096" y="10090"/>
                    </a:cubicBezTo>
                    <a:lnTo>
                      <a:pt x="183" y="320"/>
                    </a:lnTo>
                    <a:cubicBezTo>
                      <a:pt x="46" y="252"/>
                      <a:pt x="0" y="115"/>
                      <a:pt x="0" y="1"/>
                    </a:cubicBez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32"/>
              <p:cNvSpPr/>
              <p:nvPr/>
            </p:nvSpPr>
            <p:spPr>
              <a:xfrm>
                <a:off x="4380325" y="2029775"/>
                <a:ext cx="999775" cy="1315925"/>
              </a:xfrm>
              <a:custGeom>
                <a:avLst/>
                <a:gdLst/>
                <a:ahLst/>
                <a:cxnLst/>
                <a:rect l="l" t="t" r="r" b="b"/>
                <a:pathLst>
                  <a:path w="39991" h="52637" extrusionOk="0">
                    <a:moveTo>
                      <a:pt x="1" y="29331"/>
                    </a:moveTo>
                    <a:lnTo>
                      <a:pt x="39991" y="52636"/>
                    </a:lnTo>
                    <a:lnTo>
                      <a:pt x="39991" y="23191"/>
                    </a:lnTo>
                    <a:lnTo>
                      <a:pt x="1" y="1"/>
                    </a:lnTo>
                    <a:close/>
                  </a:path>
                </a:pathLst>
              </a:custGeom>
              <a:solidFill>
                <a:srgbClr val="ACE0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32"/>
              <p:cNvSpPr/>
              <p:nvPr/>
            </p:nvSpPr>
            <p:spPr>
              <a:xfrm>
                <a:off x="5380075" y="2589575"/>
                <a:ext cx="33125" cy="756125"/>
              </a:xfrm>
              <a:custGeom>
                <a:avLst/>
                <a:gdLst/>
                <a:ahLst/>
                <a:cxnLst/>
                <a:rect l="l" t="t" r="r" b="b"/>
                <a:pathLst>
                  <a:path w="1325" h="30245" extrusionOk="0">
                    <a:moveTo>
                      <a:pt x="1325" y="1"/>
                    </a:moveTo>
                    <a:lnTo>
                      <a:pt x="1" y="799"/>
                    </a:lnTo>
                    <a:lnTo>
                      <a:pt x="1" y="30244"/>
                    </a:lnTo>
                    <a:lnTo>
                      <a:pt x="1325" y="29422"/>
                    </a:lnTo>
                    <a:lnTo>
                      <a:pt x="1325" y="1"/>
                    </a:lnTo>
                    <a:close/>
                  </a:path>
                </a:pathLst>
              </a:custGeom>
              <a:solidFill>
                <a:srgbClr val="A7BC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32"/>
              <p:cNvSpPr/>
              <p:nvPr/>
            </p:nvSpPr>
            <p:spPr>
              <a:xfrm>
                <a:off x="4380325" y="2009825"/>
                <a:ext cx="1032875" cy="599750"/>
              </a:xfrm>
              <a:custGeom>
                <a:avLst/>
                <a:gdLst/>
                <a:ahLst/>
                <a:cxnLst/>
                <a:rect l="l" t="t" r="r" b="b"/>
                <a:pathLst>
                  <a:path w="41315" h="23990" extrusionOk="0">
                    <a:moveTo>
                      <a:pt x="1348" y="0"/>
                    </a:moveTo>
                    <a:lnTo>
                      <a:pt x="1" y="799"/>
                    </a:lnTo>
                    <a:lnTo>
                      <a:pt x="39991" y="23989"/>
                    </a:lnTo>
                    <a:lnTo>
                      <a:pt x="41315" y="23191"/>
                    </a:lnTo>
                    <a:lnTo>
                      <a:pt x="134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32"/>
              <p:cNvSpPr/>
              <p:nvPr/>
            </p:nvSpPr>
            <p:spPr>
              <a:xfrm>
                <a:off x="4380325" y="2029775"/>
                <a:ext cx="999775" cy="1315925"/>
              </a:xfrm>
              <a:custGeom>
                <a:avLst/>
                <a:gdLst/>
                <a:ahLst/>
                <a:cxnLst/>
                <a:rect l="l" t="t" r="r" b="b"/>
                <a:pathLst>
                  <a:path w="39991" h="52637" extrusionOk="0">
                    <a:moveTo>
                      <a:pt x="937" y="1644"/>
                    </a:moveTo>
                    <a:lnTo>
                      <a:pt x="39032" y="23739"/>
                    </a:lnTo>
                    <a:lnTo>
                      <a:pt x="39032" y="50970"/>
                    </a:lnTo>
                    <a:lnTo>
                      <a:pt x="937" y="28784"/>
                    </a:lnTo>
                    <a:lnTo>
                      <a:pt x="937" y="1644"/>
                    </a:lnTo>
                    <a:close/>
                    <a:moveTo>
                      <a:pt x="1" y="1"/>
                    </a:moveTo>
                    <a:lnTo>
                      <a:pt x="1" y="29331"/>
                    </a:lnTo>
                    <a:lnTo>
                      <a:pt x="39991" y="52636"/>
                    </a:lnTo>
                    <a:lnTo>
                      <a:pt x="39991" y="23191"/>
                    </a:lnTo>
                    <a:lnTo>
                      <a:pt x="1"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32"/>
              <p:cNvSpPr/>
              <p:nvPr/>
            </p:nvSpPr>
            <p:spPr>
              <a:xfrm>
                <a:off x="5512475" y="2220950"/>
                <a:ext cx="376625" cy="667100"/>
              </a:xfrm>
              <a:custGeom>
                <a:avLst/>
                <a:gdLst/>
                <a:ahLst/>
                <a:cxnLst/>
                <a:rect l="l" t="t" r="r" b="b"/>
                <a:pathLst>
                  <a:path w="15065" h="26684" extrusionOk="0">
                    <a:moveTo>
                      <a:pt x="0" y="0"/>
                    </a:moveTo>
                    <a:lnTo>
                      <a:pt x="0" y="17964"/>
                    </a:lnTo>
                    <a:lnTo>
                      <a:pt x="15065" y="26683"/>
                    </a:lnTo>
                    <a:lnTo>
                      <a:pt x="15065" y="8674"/>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32"/>
              <p:cNvSpPr/>
              <p:nvPr/>
            </p:nvSpPr>
            <p:spPr>
              <a:xfrm>
                <a:off x="5889100" y="2420675"/>
                <a:ext cx="28550" cy="467375"/>
              </a:xfrm>
              <a:custGeom>
                <a:avLst/>
                <a:gdLst/>
                <a:ahLst/>
                <a:cxnLst/>
                <a:rect l="l" t="t" r="r" b="b"/>
                <a:pathLst>
                  <a:path w="1142" h="18695" extrusionOk="0">
                    <a:moveTo>
                      <a:pt x="1141" y="0"/>
                    </a:moveTo>
                    <a:lnTo>
                      <a:pt x="0" y="685"/>
                    </a:lnTo>
                    <a:lnTo>
                      <a:pt x="0" y="18694"/>
                    </a:lnTo>
                    <a:lnTo>
                      <a:pt x="1141" y="18009"/>
                    </a:lnTo>
                    <a:lnTo>
                      <a:pt x="1141" y="0"/>
                    </a:lnTo>
                    <a:close/>
                  </a:path>
                </a:pathLst>
              </a:custGeom>
              <a:solidFill>
                <a:srgbClr val="A7BC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32"/>
              <p:cNvSpPr/>
              <p:nvPr/>
            </p:nvSpPr>
            <p:spPr>
              <a:xfrm>
                <a:off x="5512475" y="2204400"/>
                <a:ext cx="405175" cy="233425"/>
              </a:xfrm>
              <a:custGeom>
                <a:avLst/>
                <a:gdLst/>
                <a:ahLst/>
                <a:cxnLst/>
                <a:rect l="l" t="t" r="r" b="b"/>
                <a:pathLst>
                  <a:path w="16207" h="9337" extrusionOk="0">
                    <a:moveTo>
                      <a:pt x="1164" y="0"/>
                    </a:moveTo>
                    <a:lnTo>
                      <a:pt x="0" y="662"/>
                    </a:lnTo>
                    <a:lnTo>
                      <a:pt x="15065" y="9336"/>
                    </a:lnTo>
                    <a:lnTo>
                      <a:pt x="16206" y="8651"/>
                    </a:lnTo>
                    <a:lnTo>
                      <a:pt x="1164"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32"/>
              <p:cNvSpPr/>
              <p:nvPr/>
            </p:nvSpPr>
            <p:spPr>
              <a:xfrm>
                <a:off x="5544425" y="2277450"/>
                <a:ext cx="313300" cy="554100"/>
              </a:xfrm>
              <a:custGeom>
                <a:avLst/>
                <a:gdLst/>
                <a:ahLst/>
                <a:cxnLst/>
                <a:rect l="l" t="t" r="r" b="b"/>
                <a:pathLst>
                  <a:path w="12532" h="22164" extrusionOk="0">
                    <a:moveTo>
                      <a:pt x="1" y="0"/>
                    </a:moveTo>
                    <a:lnTo>
                      <a:pt x="1" y="14905"/>
                    </a:lnTo>
                    <a:lnTo>
                      <a:pt x="12532" y="22163"/>
                    </a:lnTo>
                    <a:lnTo>
                      <a:pt x="12532" y="7190"/>
                    </a:lnTo>
                    <a:lnTo>
                      <a:pt x="1" y="0"/>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32"/>
              <p:cNvSpPr/>
              <p:nvPr/>
            </p:nvSpPr>
            <p:spPr>
              <a:xfrm>
                <a:off x="5567250" y="2531375"/>
                <a:ext cx="57100" cy="134125"/>
              </a:xfrm>
              <a:custGeom>
                <a:avLst/>
                <a:gdLst/>
                <a:ahLst/>
                <a:cxnLst/>
                <a:rect l="l" t="t" r="r" b="b"/>
                <a:pathLst>
                  <a:path w="2284" h="5365" extrusionOk="0">
                    <a:moveTo>
                      <a:pt x="1" y="0"/>
                    </a:moveTo>
                    <a:lnTo>
                      <a:pt x="1" y="4063"/>
                    </a:lnTo>
                    <a:lnTo>
                      <a:pt x="2283" y="5364"/>
                    </a:lnTo>
                    <a:lnTo>
                      <a:pt x="2283" y="1301"/>
                    </a:lnTo>
                    <a:lnTo>
                      <a:pt x="1" y="0"/>
                    </a:lnTo>
                    <a:close/>
                  </a:path>
                </a:pathLst>
              </a:custGeom>
              <a:solidFill>
                <a:srgbClr val="FBD1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32"/>
              <p:cNvSpPr/>
              <p:nvPr/>
            </p:nvSpPr>
            <p:spPr>
              <a:xfrm>
                <a:off x="5538725" y="2607275"/>
                <a:ext cx="17700" cy="20000"/>
              </a:xfrm>
              <a:custGeom>
                <a:avLst/>
                <a:gdLst/>
                <a:ahLst/>
                <a:cxnLst/>
                <a:rect l="l" t="t" r="r" b="b"/>
                <a:pathLst>
                  <a:path w="708" h="800" extrusionOk="0">
                    <a:moveTo>
                      <a:pt x="0" y="0"/>
                    </a:moveTo>
                    <a:lnTo>
                      <a:pt x="0" y="388"/>
                    </a:lnTo>
                    <a:lnTo>
                      <a:pt x="708" y="799"/>
                    </a:lnTo>
                    <a:lnTo>
                      <a:pt x="708" y="411"/>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32"/>
              <p:cNvSpPr/>
              <p:nvPr/>
            </p:nvSpPr>
            <p:spPr>
              <a:xfrm>
                <a:off x="5538725" y="2569600"/>
                <a:ext cx="17700" cy="20000"/>
              </a:xfrm>
              <a:custGeom>
                <a:avLst/>
                <a:gdLst/>
                <a:ahLst/>
                <a:cxnLst/>
                <a:rect l="l" t="t" r="r" b="b"/>
                <a:pathLst>
                  <a:path w="708" h="800" extrusionOk="0">
                    <a:moveTo>
                      <a:pt x="0" y="1"/>
                    </a:moveTo>
                    <a:lnTo>
                      <a:pt x="0" y="389"/>
                    </a:lnTo>
                    <a:lnTo>
                      <a:pt x="708" y="800"/>
                    </a:lnTo>
                    <a:lnTo>
                      <a:pt x="708" y="412"/>
                    </a:lnTo>
                    <a:lnTo>
                      <a:pt x="0"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32"/>
              <p:cNvSpPr/>
              <p:nvPr/>
            </p:nvSpPr>
            <p:spPr>
              <a:xfrm>
                <a:off x="5538725" y="2531950"/>
                <a:ext cx="17700" cy="20000"/>
              </a:xfrm>
              <a:custGeom>
                <a:avLst/>
                <a:gdLst/>
                <a:ahLst/>
                <a:cxnLst/>
                <a:rect l="l" t="t" r="r" b="b"/>
                <a:pathLst>
                  <a:path w="708" h="800" extrusionOk="0">
                    <a:moveTo>
                      <a:pt x="0" y="0"/>
                    </a:moveTo>
                    <a:lnTo>
                      <a:pt x="0" y="388"/>
                    </a:lnTo>
                    <a:lnTo>
                      <a:pt x="708" y="799"/>
                    </a:lnTo>
                    <a:lnTo>
                      <a:pt x="708" y="411"/>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32"/>
              <p:cNvSpPr/>
              <p:nvPr/>
            </p:nvSpPr>
            <p:spPr>
              <a:xfrm>
                <a:off x="5538725" y="2494275"/>
                <a:ext cx="17700" cy="20000"/>
              </a:xfrm>
              <a:custGeom>
                <a:avLst/>
                <a:gdLst/>
                <a:ahLst/>
                <a:cxnLst/>
                <a:rect l="l" t="t" r="r" b="b"/>
                <a:pathLst>
                  <a:path w="708" h="800" extrusionOk="0">
                    <a:moveTo>
                      <a:pt x="0" y="1"/>
                    </a:moveTo>
                    <a:lnTo>
                      <a:pt x="0" y="389"/>
                    </a:lnTo>
                    <a:lnTo>
                      <a:pt x="708" y="800"/>
                    </a:lnTo>
                    <a:lnTo>
                      <a:pt x="708" y="412"/>
                    </a:lnTo>
                    <a:lnTo>
                      <a:pt x="0"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32"/>
              <p:cNvSpPr/>
              <p:nvPr/>
            </p:nvSpPr>
            <p:spPr>
              <a:xfrm>
                <a:off x="5538725" y="2456625"/>
                <a:ext cx="17700" cy="20000"/>
              </a:xfrm>
              <a:custGeom>
                <a:avLst/>
                <a:gdLst/>
                <a:ahLst/>
                <a:cxnLst/>
                <a:rect l="l" t="t" r="r" b="b"/>
                <a:pathLst>
                  <a:path w="708" h="800" extrusionOk="0">
                    <a:moveTo>
                      <a:pt x="0" y="0"/>
                    </a:moveTo>
                    <a:lnTo>
                      <a:pt x="0" y="388"/>
                    </a:lnTo>
                    <a:lnTo>
                      <a:pt x="708" y="799"/>
                    </a:lnTo>
                    <a:lnTo>
                      <a:pt x="708" y="411"/>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32"/>
              <p:cNvSpPr/>
              <p:nvPr/>
            </p:nvSpPr>
            <p:spPr>
              <a:xfrm>
                <a:off x="5538725" y="2418950"/>
                <a:ext cx="17700" cy="20000"/>
              </a:xfrm>
              <a:custGeom>
                <a:avLst/>
                <a:gdLst/>
                <a:ahLst/>
                <a:cxnLst/>
                <a:rect l="l" t="t" r="r" b="b"/>
                <a:pathLst>
                  <a:path w="708" h="800" extrusionOk="0">
                    <a:moveTo>
                      <a:pt x="0" y="1"/>
                    </a:moveTo>
                    <a:lnTo>
                      <a:pt x="0" y="389"/>
                    </a:lnTo>
                    <a:lnTo>
                      <a:pt x="708" y="800"/>
                    </a:lnTo>
                    <a:lnTo>
                      <a:pt x="708" y="412"/>
                    </a:lnTo>
                    <a:lnTo>
                      <a:pt x="0"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32"/>
              <p:cNvSpPr/>
              <p:nvPr/>
            </p:nvSpPr>
            <p:spPr>
              <a:xfrm>
                <a:off x="5538725" y="2381300"/>
                <a:ext cx="17700" cy="20000"/>
              </a:xfrm>
              <a:custGeom>
                <a:avLst/>
                <a:gdLst/>
                <a:ahLst/>
                <a:cxnLst/>
                <a:rect l="l" t="t" r="r" b="b"/>
                <a:pathLst>
                  <a:path w="708" h="800" extrusionOk="0">
                    <a:moveTo>
                      <a:pt x="0" y="0"/>
                    </a:moveTo>
                    <a:lnTo>
                      <a:pt x="0" y="388"/>
                    </a:lnTo>
                    <a:lnTo>
                      <a:pt x="708" y="799"/>
                    </a:lnTo>
                    <a:lnTo>
                      <a:pt x="708" y="411"/>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32"/>
              <p:cNvSpPr/>
              <p:nvPr/>
            </p:nvSpPr>
            <p:spPr>
              <a:xfrm>
                <a:off x="5538725" y="2343625"/>
                <a:ext cx="17700" cy="20000"/>
              </a:xfrm>
              <a:custGeom>
                <a:avLst/>
                <a:gdLst/>
                <a:ahLst/>
                <a:cxnLst/>
                <a:rect l="l" t="t" r="r" b="b"/>
                <a:pathLst>
                  <a:path w="708" h="800" extrusionOk="0">
                    <a:moveTo>
                      <a:pt x="0" y="1"/>
                    </a:moveTo>
                    <a:lnTo>
                      <a:pt x="0" y="389"/>
                    </a:lnTo>
                    <a:lnTo>
                      <a:pt x="708" y="800"/>
                    </a:lnTo>
                    <a:lnTo>
                      <a:pt x="708" y="412"/>
                    </a:lnTo>
                    <a:lnTo>
                      <a:pt x="0"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32"/>
              <p:cNvSpPr/>
              <p:nvPr/>
            </p:nvSpPr>
            <p:spPr>
              <a:xfrm>
                <a:off x="5637450" y="2487425"/>
                <a:ext cx="57075" cy="218575"/>
              </a:xfrm>
              <a:custGeom>
                <a:avLst/>
                <a:gdLst/>
                <a:ahLst/>
                <a:cxnLst/>
                <a:rect l="l" t="t" r="r" b="b"/>
                <a:pathLst>
                  <a:path w="2283" h="8743" extrusionOk="0">
                    <a:moveTo>
                      <a:pt x="0" y="1"/>
                    </a:moveTo>
                    <a:lnTo>
                      <a:pt x="0" y="7442"/>
                    </a:lnTo>
                    <a:lnTo>
                      <a:pt x="2283" y="8743"/>
                    </a:lnTo>
                    <a:lnTo>
                      <a:pt x="2283" y="1302"/>
                    </a:lnTo>
                    <a:lnTo>
                      <a:pt x="0" y="1"/>
                    </a:lnTo>
                    <a:close/>
                  </a:path>
                </a:pathLst>
              </a:custGeom>
              <a:solidFill>
                <a:srgbClr val="FBD1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32"/>
              <p:cNvSpPr/>
              <p:nvPr/>
            </p:nvSpPr>
            <p:spPr>
              <a:xfrm>
                <a:off x="5707625" y="2553050"/>
                <a:ext cx="57100" cy="194050"/>
              </a:xfrm>
              <a:custGeom>
                <a:avLst/>
                <a:gdLst/>
                <a:ahLst/>
                <a:cxnLst/>
                <a:rect l="l" t="t" r="r" b="b"/>
                <a:pathLst>
                  <a:path w="2284" h="7762" extrusionOk="0">
                    <a:moveTo>
                      <a:pt x="1" y="1"/>
                    </a:moveTo>
                    <a:lnTo>
                      <a:pt x="1" y="6437"/>
                    </a:lnTo>
                    <a:lnTo>
                      <a:pt x="2283" y="7761"/>
                    </a:lnTo>
                    <a:lnTo>
                      <a:pt x="2283" y="1325"/>
                    </a:lnTo>
                    <a:lnTo>
                      <a:pt x="1" y="1"/>
                    </a:lnTo>
                    <a:close/>
                  </a:path>
                </a:pathLst>
              </a:custGeom>
              <a:solidFill>
                <a:srgbClr val="FBD1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32"/>
              <p:cNvSpPr/>
              <p:nvPr/>
            </p:nvSpPr>
            <p:spPr>
              <a:xfrm>
                <a:off x="5777825" y="2496575"/>
                <a:ext cx="57075" cy="291025"/>
              </a:xfrm>
              <a:custGeom>
                <a:avLst/>
                <a:gdLst/>
                <a:ahLst/>
                <a:cxnLst/>
                <a:rect l="l" t="t" r="r" b="b"/>
                <a:pathLst>
                  <a:path w="2283" h="11641" extrusionOk="0">
                    <a:moveTo>
                      <a:pt x="0" y="0"/>
                    </a:moveTo>
                    <a:lnTo>
                      <a:pt x="0" y="10340"/>
                    </a:lnTo>
                    <a:lnTo>
                      <a:pt x="2283" y="11641"/>
                    </a:lnTo>
                    <a:lnTo>
                      <a:pt x="2283" y="1301"/>
                    </a:lnTo>
                    <a:lnTo>
                      <a:pt x="0" y="0"/>
                    </a:lnTo>
                    <a:close/>
                  </a:path>
                </a:pathLst>
              </a:custGeom>
              <a:solidFill>
                <a:srgbClr val="FBD1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32"/>
              <p:cNvSpPr/>
              <p:nvPr/>
            </p:nvSpPr>
            <p:spPr>
              <a:xfrm>
                <a:off x="5051975" y="1818075"/>
                <a:ext cx="376625" cy="666525"/>
              </a:xfrm>
              <a:custGeom>
                <a:avLst/>
                <a:gdLst/>
                <a:ahLst/>
                <a:cxnLst/>
                <a:rect l="l" t="t" r="r" b="b"/>
                <a:pathLst>
                  <a:path w="15065" h="26661" extrusionOk="0">
                    <a:moveTo>
                      <a:pt x="0" y="1"/>
                    </a:moveTo>
                    <a:lnTo>
                      <a:pt x="0" y="17941"/>
                    </a:lnTo>
                    <a:lnTo>
                      <a:pt x="15065" y="26661"/>
                    </a:lnTo>
                    <a:lnTo>
                      <a:pt x="15065" y="8652"/>
                    </a:lnTo>
                    <a:lnTo>
                      <a:pt x="0"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32"/>
              <p:cNvSpPr/>
              <p:nvPr/>
            </p:nvSpPr>
            <p:spPr>
              <a:xfrm>
                <a:off x="5428575" y="2017225"/>
                <a:ext cx="28575" cy="467375"/>
              </a:xfrm>
              <a:custGeom>
                <a:avLst/>
                <a:gdLst/>
                <a:ahLst/>
                <a:cxnLst/>
                <a:rect l="l" t="t" r="r" b="b"/>
                <a:pathLst>
                  <a:path w="1143" h="18695" extrusionOk="0">
                    <a:moveTo>
                      <a:pt x="1142" y="1"/>
                    </a:moveTo>
                    <a:lnTo>
                      <a:pt x="1" y="686"/>
                    </a:lnTo>
                    <a:lnTo>
                      <a:pt x="1" y="18695"/>
                    </a:lnTo>
                    <a:lnTo>
                      <a:pt x="1142" y="18010"/>
                    </a:lnTo>
                    <a:lnTo>
                      <a:pt x="1142" y="1"/>
                    </a:lnTo>
                    <a:close/>
                  </a:path>
                </a:pathLst>
              </a:custGeom>
              <a:solidFill>
                <a:srgbClr val="A7BC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32"/>
              <p:cNvSpPr/>
              <p:nvPr/>
            </p:nvSpPr>
            <p:spPr>
              <a:xfrm>
                <a:off x="5051975" y="1801525"/>
                <a:ext cx="405175" cy="232850"/>
              </a:xfrm>
              <a:custGeom>
                <a:avLst/>
                <a:gdLst/>
                <a:ahLst/>
                <a:cxnLst/>
                <a:rect l="l" t="t" r="r" b="b"/>
                <a:pathLst>
                  <a:path w="16207" h="9314" extrusionOk="0">
                    <a:moveTo>
                      <a:pt x="1164" y="1"/>
                    </a:moveTo>
                    <a:lnTo>
                      <a:pt x="0" y="663"/>
                    </a:lnTo>
                    <a:lnTo>
                      <a:pt x="15065" y="9314"/>
                    </a:lnTo>
                    <a:lnTo>
                      <a:pt x="16206" y="8629"/>
                    </a:lnTo>
                    <a:lnTo>
                      <a:pt x="116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32"/>
              <p:cNvSpPr/>
              <p:nvPr/>
            </p:nvSpPr>
            <p:spPr>
              <a:xfrm>
                <a:off x="5083925" y="1874000"/>
                <a:ext cx="313300" cy="554100"/>
              </a:xfrm>
              <a:custGeom>
                <a:avLst/>
                <a:gdLst/>
                <a:ahLst/>
                <a:cxnLst/>
                <a:rect l="l" t="t" r="r" b="b"/>
                <a:pathLst>
                  <a:path w="12532" h="22164" extrusionOk="0">
                    <a:moveTo>
                      <a:pt x="1" y="1"/>
                    </a:moveTo>
                    <a:lnTo>
                      <a:pt x="1" y="14928"/>
                    </a:lnTo>
                    <a:lnTo>
                      <a:pt x="12532" y="22164"/>
                    </a:lnTo>
                    <a:lnTo>
                      <a:pt x="12532" y="7213"/>
                    </a:lnTo>
                    <a:lnTo>
                      <a:pt x="1" y="1"/>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32"/>
              <p:cNvSpPr/>
              <p:nvPr/>
            </p:nvSpPr>
            <p:spPr>
              <a:xfrm>
                <a:off x="5078225" y="2203825"/>
                <a:ext cx="17700" cy="20000"/>
              </a:xfrm>
              <a:custGeom>
                <a:avLst/>
                <a:gdLst/>
                <a:ahLst/>
                <a:cxnLst/>
                <a:rect l="l" t="t" r="r" b="b"/>
                <a:pathLst>
                  <a:path w="708" h="800" extrusionOk="0">
                    <a:moveTo>
                      <a:pt x="0" y="1"/>
                    </a:moveTo>
                    <a:lnTo>
                      <a:pt x="0" y="389"/>
                    </a:lnTo>
                    <a:lnTo>
                      <a:pt x="708" y="800"/>
                    </a:lnTo>
                    <a:lnTo>
                      <a:pt x="708" y="412"/>
                    </a:lnTo>
                    <a:lnTo>
                      <a:pt x="0"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32"/>
              <p:cNvSpPr/>
              <p:nvPr/>
            </p:nvSpPr>
            <p:spPr>
              <a:xfrm>
                <a:off x="5078225" y="2166175"/>
                <a:ext cx="17700" cy="20000"/>
              </a:xfrm>
              <a:custGeom>
                <a:avLst/>
                <a:gdLst/>
                <a:ahLst/>
                <a:cxnLst/>
                <a:rect l="l" t="t" r="r" b="b"/>
                <a:pathLst>
                  <a:path w="708" h="800" extrusionOk="0">
                    <a:moveTo>
                      <a:pt x="0" y="0"/>
                    </a:moveTo>
                    <a:lnTo>
                      <a:pt x="0" y="388"/>
                    </a:lnTo>
                    <a:lnTo>
                      <a:pt x="708" y="799"/>
                    </a:lnTo>
                    <a:lnTo>
                      <a:pt x="708" y="411"/>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32"/>
              <p:cNvSpPr/>
              <p:nvPr/>
            </p:nvSpPr>
            <p:spPr>
              <a:xfrm>
                <a:off x="5078225" y="2128500"/>
                <a:ext cx="17700" cy="20000"/>
              </a:xfrm>
              <a:custGeom>
                <a:avLst/>
                <a:gdLst/>
                <a:ahLst/>
                <a:cxnLst/>
                <a:rect l="l" t="t" r="r" b="b"/>
                <a:pathLst>
                  <a:path w="708" h="800" extrusionOk="0">
                    <a:moveTo>
                      <a:pt x="0" y="1"/>
                    </a:moveTo>
                    <a:lnTo>
                      <a:pt x="0" y="389"/>
                    </a:lnTo>
                    <a:lnTo>
                      <a:pt x="708" y="800"/>
                    </a:lnTo>
                    <a:lnTo>
                      <a:pt x="708" y="412"/>
                    </a:lnTo>
                    <a:lnTo>
                      <a:pt x="0"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32"/>
              <p:cNvSpPr/>
              <p:nvPr/>
            </p:nvSpPr>
            <p:spPr>
              <a:xfrm>
                <a:off x="5078225" y="2090850"/>
                <a:ext cx="17700" cy="20550"/>
              </a:xfrm>
              <a:custGeom>
                <a:avLst/>
                <a:gdLst/>
                <a:ahLst/>
                <a:cxnLst/>
                <a:rect l="l" t="t" r="r" b="b"/>
                <a:pathLst>
                  <a:path w="708" h="822" extrusionOk="0">
                    <a:moveTo>
                      <a:pt x="0" y="0"/>
                    </a:moveTo>
                    <a:lnTo>
                      <a:pt x="0" y="388"/>
                    </a:lnTo>
                    <a:lnTo>
                      <a:pt x="708" y="822"/>
                    </a:lnTo>
                    <a:lnTo>
                      <a:pt x="708" y="411"/>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32"/>
              <p:cNvSpPr/>
              <p:nvPr/>
            </p:nvSpPr>
            <p:spPr>
              <a:xfrm>
                <a:off x="5078225" y="2053175"/>
                <a:ext cx="17700" cy="20575"/>
              </a:xfrm>
              <a:custGeom>
                <a:avLst/>
                <a:gdLst/>
                <a:ahLst/>
                <a:cxnLst/>
                <a:rect l="l" t="t" r="r" b="b"/>
                <a:pathLst>
                  <a:path w="708" h="823" extrusionOk="0">
                    <a:moveTo>
                      <a:pt x="0" y="1"/>
                    </a:moveTo>
                    <a:lnTo>
                      <a:pt x="0" y="412"/>
                    </a:lnTo>
                    <a:lnTo>
                      <a:pt x="708" y="823"/>
                    </a:lnTo>
                    <a:lnTo>
                      <a:pt x="708" y="412"/>
                    </a:lnTo>
                    <a:lnTo>
                      <a:pt x="0"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32"/>
              <p:cNvSpPr/>
              <p:nvPr/>
            </p:nvSpPr>
            <p:spPr>
              <a:xfrm>
                <a:off x="5078225" y="2015525"/>
                <a:ext cx="17700" cy="20575"/>
              </a:xfrm>
              <a:custGeom>
                <a:avLst/>
                <a:gdLst/>
                <a:ahLst/>
                <a:cxnLst/>
                <a:rect l="l" t="t" r="r" b="b"/>
                <a:pathLst>
                  <a:path w="708" h="823" extrusionOk="0">
                    <a:moveTo>
                      <a:pt x="0" y="0"/>
                    </a:moveTo>
                    <a:lnTo>
                      <a:pt x="0" y="411"/>
                    </a:lnTo>
                    <a:lnTo>
                      <a:pt x="708" y="822"/>
                    </a:lnTo>
                    <a:lnTo>
                      <a:pt x="708" y="411"/>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32"/>
              <p:cNvSpPr/>
              <p:nvPr/>
            </p:nvSpPr>
            <p:spPr>
              <a:xfrm>
                <a:off x="5078225" y="1977850"/>
                <a:ext cx="17700" cy="20575"/>
              </a:xfrm>
              <a:custGeom>
                <a:avLst/>
                <a:gdLst/>
                <a:ahLst/>
                <a:cxnLst/>
                <a:rect l="l" t="t" r="r" b="b"/>
                <a:pathLst>
                  <a:path w="708" h="823" extrusionOk="0">
                    <a:moveTo>
                      <a:pt x="0" y="1"/>
                    </a:moveTo>
                    <a:lnTo>
                      <a:pt x="0" y="412"/>
                    </a:lnTo>
                    <a:lnTo>
                      <a:pt x="708" y="823"/>
                    </a:lnTo>
                    <a:lnTo>
                      <a:pt x="708" y="412"/>
                    </a:lnTo>
                    <a:lnTo>
                      <a:pt x="0"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32"/>
              <p:cNvSpPr/>
              <p:nvPr/>
            </p:nvSpPr>
            <p:spPr>
              <a:xfrm>
                <a:off x="5078225" y="1940200"/>
                <a:ext cx="17700" cy="20575"/>
              </a:xfrm>
              <a:custGeom>
                <a:avLst/>
                <a:gdLst/>
                <a:ahLst/>
                <a:cxnLst/>
                <a:rect l="l" t="t" r="r" b="b"/>
                <a:pathLst>
                  <a:path w="708" h="823" extrusionOk="0">
                    <a:moveTo>
                      <a:pt x="0" y="0"/>
                    </a:moveTo>
                    <a:lnTo>
                      <a:pt x="0" y="411"/>
                    </a:lnTo>
                    <a:lnTo>
                      <a:pt x="708" y="822"/>
                    </a:lnTo>
                    <a:lnTo>
                      <a:pt x="708" y="411"/>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32"/>
              <p:cNvSpPr/>
              <p:nvPr/>
            </p:nvSpPr>
            <p:spPr>
              <a:xfrm>
                <a:off x="5511325" y="3113425"/>
                <a:ext cx="231700" cy="133550"/>
              </a:xfrm>
              <a:custGeom>
                <a:avLst/>
                <a:gdLst/>
                <a:ahLst/>
                <a:cxnLst/>
                <a:rect l="l" t="t" r="r" b="b"/>
                <a:pathLst>
                  <a:path w="9268" h="5342" extrusionOk="0">
                    <a:moveTo>
                      <a:pt x="4703" y="0"/>
                    </a:moveTo>
                    <a:lnTo>
                      <a:pt x="1" y="2716"/>
                    </a:lnTo>
                    <a:lnTo>
                      <a:pt x="4543" y="5341"/>
                    </a:lnTo>
                    <a:lnTo>
                      <a:pt x="9268" y="2648"/>
                    </a:lnTo>
                    <a:lnTo>
                      <a:pt x="470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32"/>
              <p:cNvSpPr/>
              <p:nvPr/>
            </p:nvSpPr>
            <p:spPr>
              <a:xfrm>
                <a:off x="5624875" y="3179600"/>
                <a:ext cx="118150" cy="199750"/>
              </a:xfrm>
              <a:custGeom>
                <a:avLst/>
                <a:gdLst/>
                <a:ahLst/>
                <a:cxnLst/>
                <a:rect l="l" t="t" r="r" b="b"/>
                <a:pathLst>
                  <a:path w="4726" h="7990" extrusionOk="0">
                    <a:moveTo>
                      <a:pt x="4726" y="1"/>
                    </a:moveTo>
                    <a:lnTo>
                      <a:pt x="1" y="2694"/>
                    </a:lnTo>
                    <a:lnTo>
                      <a:pt x="1" y="7990"/>
                    </a:lnTo>
                    <a:lnTo>
                      <a:pt x="4726" y="5274"/>
                    </a:lnTo>
                    <a:lnTo>
                      <a:pt x="4726" y="1"/>
                    </a:lnTo>
                    <a:close/>
                  </a:path>
                </a:pathLst>
              </a:custGeom>
              <a:solidFill>
                <a:srgbClr val="A7BC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32"/>
              <p:cNvSpPr/>
              <p:nvPr/>
            </p:nvSpPr>
            <p:spPr>
              <a:xfrm>
                <a:off x="5122725" y="2107350"/>
                <a:ext cx="241400" cy="162175"/>
              </a:xfrm>
              <a:custGeom>
                <a:avLst/>
                <a:gdLst/>
                <a:ahLst/>
                <a:cxnLst/>
                <a:rect l="l" t="t" r="r" b="b"/>
                <a:pathLst>
                  <a:path w="9656" h="6487" extrusionOk="0">
                    <a:moveTo>
                      <a:pt x="484" y="0"/>
                    </a:moveTo>
                    <a:cubicBezTo>
                      <a:pt x="197" y="0"/>
                      <a:pt x="1" y="228"/>
                      <a:pt x="1" y="618"/>
                    </a:cubicBezTo>
                    <a:cubicBezTo>
                      <a:pt x="1" y="1166"/>
                      <a:pt x="389" y="1828"/>
                      <a:pt x="868" y="2102"/>
                    </a:cubicBezTo>
                    <a:cubicBezTo>
                      <a:pt x="1000" y="2190"/>
                      <a:pt x="1122" y="2231"/>
                      <a:pt x="1235" y="2231"/>
                    </a:cubicBezTo>
                    <a:cubicBezTo>
                      <a:pt x="1298" y="2231"/>
                      <a:pt x="1358" y="2218"/>
                      <a:pt x="1416" y="2193"/>
                    </a:cubicBezTo>
                    <a:lnTo>
                      <a:pt x="3356" y="4750"/>
                    </a:lnTo>
                    <a:cubicBezTo>
                      <a:pt x="3356" y="4796"/>
                      <a:pt x="3356" y="4841"/>
                      <a:pt x="3356" y="4887"/>
                    </a:cubicBezTo>
                    <a:cubicBezTo>
                      <a:pt x="3356" y="5435"/>
                      <a:pt x="3721" y="6097"/>
                      <a:pt x="4200" y="6370"/>
                    </a:cubicBezTo>
                    <a:cubicBezTo>
                      <a:pt x="4338" y="6449"/>
                      <a:pt x="4469" y="6487"/>
                      <a:pt x="4585" y="6487"/>
                    </a:cubicBezTo>
                    <a:cubicBezTo>
                      <a:pt x="4871" y="6487"/>
                      <a:pt x="5068" y="6258"/>
                      <a:pt x="5068" y="5868"/>
                    </a:cubicBezTo>
                    <a:cubicBezTo>
                      <a:pt x="5068" y="5640"/>
                      <a:pt x="4999" y="5412"/>
                      <a:pt x="4885" y="5161"/>
                    </a:cubicBezTo>
                    <a:lnTo>
                      <a:pt x="8400" y="1851"/>
                    </a:lnTo>
                    <a:cubicBezTo>
                      <a:pt x="8514" y="1965"/>
                      <a:pt x="8651" y="2079"/>
                      <a:pt x="8788" y="2171"/>
                    </a:cubicBezTo>
                    <a:cubicBezTo>
                      <a:pt x="8926" y="2249"/>
                      <a:pt x="9057" y="2287"/>
                      <a:pt x="9172" y="2287"/>
                    </a:cubicBezTo>
                    <a:cubicBezTo>
                      <a:pt x="9459" y="2287"/>
                      <a:pt x="9656" y="2059"/>
                      <a:pt x="9656" y="1668"/>
                    </a:cubicBezTo>
                    <a:cubicBezTo>
                      <a:pt x="9656" y="1121"/>
                      <a:pt x="9268" y="459"/>
                      <a:pt x="8788" y="185"/>
                    </a:cubicBezTo>
                    <a:cubicBezTo>
                      <a:pt x="8650" y="106"/>
                      <a:pt x="8520" y="69"/>
                      <a:pt x="8404" y="69"/>
                    </a:cubicBezTo>
                    <a:cubicBezTo>
                      <a:pt x="8118" y="69"/>
                      <a:pt x="7921" y="297"/>
                      <a:pt x="7921" y="687"/>
                    </a:cubicBezTo>
                    <a:cubicBezTo>
                      <a:pt x="7921" y="938"/>
                      <a:pt x="8012" y="1212"/>
                      <a:pt x="8149" y="1486"/>
                    </a:cubicBezTo>
                    <a:lnTo>
                      <a:pt x="4657" y="4796"/>
                    </a:lnTo>
                    <a:cubicBezTo>
                      <a:pt x="4543" y="4613"/>
                      <a:pt x="4383" y="4476"/>
                      <a:pt x="4223" y="4385"/>
                    </a:cubicBezTo>
                    <a:cubicBezTo>
                      <a:pt x="4081" y="4307"/>
                      <a:pt x="3946" y="4266"/>
                      <a:pt x="3826" y="4266"/>
                    </a:cubicBezTo>
                    <a:cubicBezTo>
                      <a:pt x="3735" y="4266"/>
                      <a:pt x="3653" y="4290"/>
                      <a:pt x="3584" y="4339"/>
                    </a:cubicBezTo>
                    <a:lnTo>
                      <a:pt x="1690" y="1851"/>
                    </a:lnTo>
                    <a:cubicBezTo>
                      <a:pt x="1713" y="1783"/>
                      <a:pt x="1713" y="1714"/>
                      <a:pt x="1713" y="1623"/>
                    </a:cubicBezTo>
                    <a:cubicBezTo>
                      <a:pt x="1735" y="1075"/>
                      <a:pt x="1347" y="390"/>
                      <a:pt x="868" y="116"/>
                    </a:cubicBezTo>
                    <a:cubicBezTo>
                      <a:pt x="730" y="38"/>
                      <a:pt x="600" y="0"/>
                      <a:pt x="484" y="0"/>
                    </a:cubicBezTo>
                    <a:close/>
                  </a:path>
                </a:pathLst>
              </a:custGeom>
              <a:solidFill>
                <a:srgbClr val="D665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32"/>
              <p:cNvSpPr/>
              <p:nvPr/>
            </p:nvSpPr>
            <p:spPr>
              <a:xfrm>
                <a:off x="5178650" y="3121400"/>
                <a:ext cx="152375" cy="103325"/>
              </a:xfrm>
              <a:custGeom>
                <a:avLst/>
                <a:gdLst/>
                <a:ahLst/>
                <a:cxnLst/>
                <a:rect l="l" t="t" r="r" b="b"/>
                <a:pathLst>
                  <a:path w="6095" h="4133" extrusionOk="0">
                    <a:moveTo>
                      <a:pt x="1" y="1"/>
                    </a:moveTo>
                    <a:lnTo>
                      <a:pt x="1" y="594"/>
                    </a:lnTo>
                    <a:lnTo>
                      <a:pt x="6095" y="4132"/>
                    </a:lnTo>
                    <a:lnTo>
                      <a:pt x="6095" y="3539"/>
                    </a:lnTo>
                    <a:lnTo>
                      <a:pt x="1" y="1"/>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32"/>
              <p:cNvSpPr/>
              <p:nvPr/>
            </p:nvSpPr>
            <p:spPr>
              <a:xfrm>
                <a:off x="5002900" y="3019825"/>
                <a:ext cx="152950" cy="103325"/>
              </a:xfrm>
              <a:custGeom>
                <a:avLst/>
                <a:gdLst/>
                <a:ahLst/>
                <a:cxnLst/>
                <a:rect l="l" t="t" r="r" b="b"/>
                <a:pathLst>
                  <a:path w="6118" h="4133" extrusionOk="0">
                    <a:moveTo>
                      <a:pt x="0" y="1"/>
                    </a:moveTo>
                    <a:lnTo>
                      <a:pt x="0" y="594"/>
                    </a:lnTo>
                    <a:lnTo>
                      <a:pt x="6117" y="4132"/>
                    </a:lnTo>
                    <a:lnTo>
                      <a:pt x="6117" y="3539"/>
                    </a:lnTo>
                    <a:lnTo>
                      <a:pt x="0" y="1"/>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32"/>
              <p:cNvSpPr/>
              <p:nvPr/>
            </p:nvSpPr>
            <p:spPr>
              <a:xfrm>
                <a:off x="5002900" y="3044950"/>
                <a:ext cx="152950" cy="103300"/>
              </a:xfrm>
              <a:custGeom>
                <a:avLst/>
                <a:gdLst/>
                <a:ahLst/>
                <a:cxnLst/>
                <a:rect l="l" t="t" r="r" b="b"/>
                <a:pathLst>
                  <a:path w="6118" h="4132" extrusionOk="0">
                    <a:moveTo>
                      <a:pt x="0" y="0"/>
                    </a:moveTo>
                    <a:lnTo>
                      <a:pt x="0" y="594"/>
                    </a:lnTo>
                    <a:lnTo>
                      <a:pt x="6117" y="4131"/>
                    </a:lnTo>
                    <a:lnTo>
                      <a:pt x="6117" y="3538"/>
                    </a:lnTo>
                    <a:lnTo>
                      <a:pt x="0" y="0"/>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32"/>
              <p:cNvSpPr/>
              <p:nvPr/>
            </p:nvSpPr>
            <p:spPr>
              <a:xfrm>
                <a:off x="4827700" y="2918250"/>
                <a:ext cx="152400" cy="103325"/>
              </a:xfrm>
              <a:custGeom>
                <a:avLst/>
                <a:gdLst/>
                <a:ahLst/>
                <a:cxnLst/>
                <a:rect l="l" t="t" r="r" b="b"/>
                <a:pathLst>
                  <a:path w="6096" h="4133" extrusionOk="0">
                    <a:moveTo>
                      <a:pt x="1" y="1"/>
                    </a:moveTo>
                    <a:lnTo>
                      <a:pt x="1" y="594"/>
                    </a:lnTo>
                    <a:lnTo>
                      <a:pt x="6095" y="4132"/>
                    </a:lnTo>
                    <a:lnTo>
                      <a:pt x="6095" y="3539"/>
                    </a:lnTo>
                    <a:lnTo>
                      <a:pt x="1" y="1"/>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32"/>
              <p:cNvSpPr/>
              <p:nvPr/>
            </p:nvSpPr>
            <p:spPr>
              <a:xfrm>
                <a:off x="4827700" y="2943375"/>
                <a:ext cx="152400" cy="103300"/>
              </a:xfrm>
              <a:custGeom>
                <a:avLst/>
                <a:gdLst/>
                <a:ahLst/>
                <a:cxnLst/>
                <a:rect l="l" t="t" r="r" b="b"/>
                <a:pathLst>
                  <a:path w="6096" h="4132" extrusionOk="0">
                    <a:moveTo>
                      <a:pt x="1" y="0"/>
                    </a:moveTo>
                    <a:lnTo>
                      <a:pt x="1" y="594"/>
                    </a:lnTo>
                    <a:lnTo>
                      <a:pt x="6095" y="4132"/>
                    </a:lnTo>
                    <a:lnTo>
                      <a:pt x="6095" y="3538"/>
                    </a:lnTo>
                    <a:lnTo>
                      <a:pt x="1" y="0"/>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32"/>
              <p:cNvSpPr/>
              <p:nvPr/>
            </p:nvSpPr>
            <p:spPr>
              <a:xfrm>
                <a:off x="4651950" y="2816675"/>
                <a:ext cx="152400" cy="103325"/>
              </a:xfrm>
              <a:custGeom>
                <a:avLst/>
                <a:gdLst/>
                <a:ahLst/>
                <a:cxnLst/>
                <a:rect l="l" t="t" r="r" b="b"/>
                <a:pathLst>
                  <a:path w="6096" h="4133" extrusionOk="0">
                    <a:moveTo>
                      <a:pt x="1" y="1"/>
                    </a:moveTo>
                    <a:lnTo>
                      <a:pt x="1" y="594"/>
                    </a:lnTo>
                    <a:lnTo>
                      <a:pt x="6095" y="4132"/>
                    </a:lnTo>
                    <a:lnTo>
                      <a:pt x="6095" y="3539"/>
                    </a:lnTo>
                    <a:lnTo>
                      <a:pt x="1" y="1"/>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32"/>
              <p:cNvSpPr/>
              <p:nvPr/>
            </p:nvSpPr>
            <p:spPr>
              <a:xfrm>
                <a:off x="4651950" y="2841800"/>
                <a:ext cx="152400" cy="103300"/>
              </a:xfrm>
              <a:custGeom>
                <a:avLst/>
                <a:gdLst/>
                <a:ahLst/>
                <a:cxnLst/>
                <a:rect l="l" t="t" r="r" b="b"/>
                <a:pathLst>
                  <a:path w="6096" h="4132" extrusionOk="0">
                    <a:moveTo>
                      <a:pt x="1" y="0"/>
                    </a:moveTo>
                    <a:lnTo>
                      <a:pt x="1" y="594"/>
                    </a:lnTo>
                    <a:lnTo>
                      <a:pt x="6095" y="4132"/>
                    </a:lnTo>
                    <a:lnTo>
                      <a:pt x="6095" y="3538"/>
                    </a:lnTo>
                    <a:lnTo>
                      <a:pt x="1" y="0"/>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32"/>
              <p:cNvSpPr/>
              <p:nvPr/>
            </p:nvSpPr>
            <p:spPr>
              <a:xfrm>
                <a:off x="4609150" y="2221525"/>
                <a:ext cx="721875" cy="950700"/>
              </a:xfrm>
              <a:custGeom>
                <a:avLst/>
                <a:gdLst/>
                <a:ahLst/>
                <a:cxnLst/>
                <a:rect l="l" t="t" r="r" b="b"/>
                <a:pathLst>
                  <a:path w="28875" h="38028" extrusionOk="0">
                    <a:moveTo>
                      <a:pt x="1" y="0"/>
                    </a:moveTo>
                    <a:lnTo>
                      <a:pt x="1" y="21205"/>
                    </a:lnTo>
                    <a:lnTo>
                      <a:pt x="28875" y="38027"/>
                    </a:lnTo>
                    <a:lnTo>
                      <a:pt x="28875" y="16754"/>
                    </a:lnTo>
                    <a:lnTo>
                      <a:pt x="1" y="0"/>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32"/>
              <p:cNvSpPr/>
              <p:nvPr/>
            </p:nvSpPr>
            <p:spPr>
              <a:xfrm>
                <a:off x="4626850" y="2721975"/>
                <a:ext cx="681350" cy="402875"/>
              </a:xfrm>
              <a:custGeom>
                <a:avLst/>
                <a:gdLst/>
                <a:ahLst/>
                <a:cxnLst/>
                <a:rect l="l" t="t" r="r" b="b"/>
                <a:pathLst>
                  <a:path w="27254" h="16115" extrusionOk="0">
                    <a:moveTo>
                      <a:pt x="0" y="0"/>
                    </a:moveTo>
                    <a:lnTo>
                      <a:pt x="0" y="251"/>
                    </a:lnTo>
                    <a:lnTo>
                      <a:pt x="27254" y="16115"/>
                    </a:lnTo>
                    <a:lnTo>
                      <a:pt x="27254" y="15864"/>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32"/>
              <p:cNvSpPr/>
              <p:nvPr/>
            </p:nvSpPr>
            <p:spPr>
              <a:xfrm>
                <a:off x="4626850" y="2659775"/>
                <a:ext cx="681350" cy="402875"/>
              </a:xfrm>
              <a:custGeom>
                <a:avLst/>
                <a:gdLst/>
                <a:ahLst/>
                <a:cxnLst/>
                <a:rect l="l" t="t" r="r" b="b"/>
                <a:pathLst>
                  <a:path w="27254" h="16115" extrusionOk="0">
                    <a:moveTo>
                      <a:pt x="0" y="0"/>
                    </a:moveTo>
                    <a:lnTo>
                      <a:pt x="0" y="251"/>
                    </a:lnTo>
                    <a:lnTo>
                      <a:pt x="27254" y="16115"/>
                    </a:lnTo>
                    <a:lnTo>
                      <a:pt x="27254" y="15864"/>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32"/>
              <p:cNvSpPr/>
              <p:nvPr/>
            </p:nvSpPr>
            <p:spPr>
              <a:xfrm>
                <a:off x="4626850" y="2597575"/>
                <a:ext cx="681350" cy="402875"/>
              </a:xfrm>
              <a:custGeom>
                <a:avLst/>
                <a:gdLst/>
                <a:ahLst/>
                <a:cxnLst/>
                <a:rect l="l" t="t" r="r" b="b"/>
                <a:pathLst>
                  <a:path w="27254" h="16115" extrusionOk="0">
                    <a:moveTo>
                      <a:pt x="0" y="0"/>
                    </a:moveTo>
                    <a:lnTo>
                      <a:pt x="0" y="251"/>
                    </a:lnTo>
                    <a:lnTo>
                      <a:pt x="27254" y="16115"/>
                    </a:lnTo>
                    <a:lnTo>
                      <a:pt x="27254" y="15886"/>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32"/>
              <p:cNvSpPr/>
              <p:nvPr/>
            </p:nvSpPr>
            <p:spPr>
              <a:xfrm>
                <a:off x="4626850" y="2535925"/>
                <a:ext cx="681350" cy="402325"/>
              </a:xfrm>
              <a:custGeom>
                <a:avLst/>
                <a:gdLst/>
                <a:ahLst/>
                <a:cxnLst/>
                <a:rect l="l" t="t" r="r" b="b"/>
                <a:pathLst>
                  <a:path w="27254" h="16093" extrusionOk="0">
                    <a:moveTo>
                      <a:pt x="0" y="1"/>
                    </a:moveTo>
                    <a:lnTo>
                      <a:pt x="0" y="229"/>
                    </a:lnTo>
                    <a:lnTo>
                      <a:pt x="27254" y="16093"/>
                    </a:lnTo>
                    <a:lnTo>
                      <a:pt x="27254" y="15865"/>
                    </a:lnTo>
                    <a:lnTo>
                      <a:pt x="0"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32"/>
              <p:cNvSpPr/>
              <p:nvPr/>
            </p:nvSpPr>
            <p:spPr>
              <a:xfrm>
                <a:off x="4626850" y="2473750"/>
                <a:ext cx="681350" cy="402300"/>
              </a:xfrm>
              <a:custGeom>
                <a:avLst/>
                <a:gdLst/>
                <a:ahLst/>
                <a:cxnLst/>
                <a:rect l="l" t="t" r="r" b="b"/>
                <a:pathLst>
                  <a:path w="27254" h="16092" extrusionOk="0">
                    <a:moveTo>
                      <a:pt x="0" y="0"/>
                    </a:moveTo>
                    <a:lnTo>
                      <a:pt x="0" y="228"/>
                    </a:lnTo>
                    <a:lnTo>
                      <a:pt x="27254" y="16092"/>
                    </a:lnTo>
                    <a:lnTo>
                      <a:pt x="27254" y="15864"/>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32"/>
              <p:cNvSpPr/>
              <p:nvPr/>
            </p:nvSpPr>
            <p:spPr>
              <a:xfrm>
                <a:off x="4626850" y="2411550"/>
                <a:ext cx="681350" cy="402300"/>
              </a:xfrm>
              <a:custGeom>
                <a:avLst/>
                <a:gdLst/>
                <a:ahLst/>
                <a:cxnLst/>
                <a:rect l="l" t="t" r="r" b="b"/>
                <a:pathLst>
                  <a:path w="27254" h="16092" extrusionOk="0">
                    <a:moveTo>
                      <a:pt x="0" y="0"/>
                    </a:moveTo>
                    <a:lnTo>
                      <a:pt x="0" y="228"/>
                    </a:lnTo>
                    <a:lnTo>
                      <a:pt x="27254" y="16092"/>
                    </a:lnTo>
                    <a:lnTo>
                      <a:pt x="27254" y="15864"/>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32"/>
              <p:cNvSpPr/>
              <p:nvPr/>
            </p:nvSpPr>
            <p:spPr>
              <a:xfrm>
                <a:off x="4626850" y="2349350"/>
                <a:ext cx="681350" cy="402300"/>
              </a:xfrm>
              <a:custGeom>
                <a:avLst/>
                <a:gdLst/>
                <a:ahLst/>
                <a:cxnLst/>
                <a:rect l="l" t="t" r="r" b="b"/>
                <a:pathLst>
                  <a:path w="27254" h="16092" extrusionOk="0">
                    <a:moveTo>
                      <a:pt x="0" y="0"/>
                    </a:moveTo>
                    <a:lnTo>
                      <a:pt x="0" y="228"/>
                    </a:lnTo>
                    <a:lnTo>
                      <a:pt x="27254" y="16092"/>
                    </a:lnTo>
                    <a:lnTo>
                      <a:pt x="27254" y="15864"/>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32"/>
              <p:cNvSpPr/>
              <p:nvPr/>
            </p:nvSpPr>
            <p:spPr>
              <a:xfrm>
                <a:off x="4692475" y="2328800"/>
                <a:ext cx="5150" cy="434850"/>
              </a:xfrm>
              <a:custGeom>
                <a:avLst/>
                <a:gdLst/>
                <a:ahLst/>
                <a:cxnLst/>
                <a:rect l="l" t="t" r="r" b="b"/>
                <a:pathLst>
                  <a:path w="206" h="17394" extrusionOk="0">
                    <a:moveTo>
                      <a:pt x="0" y="0"/>
                    </a:moveTo>
                    <a:lnTo>
                      <a:pt x="0" y="17256"/>
                    </a:lnTo>
                    <a:lnTo>
                      <a:pt x="206" y="17393"/>
                    </a:lnTo>
                    <a:lnTo>
                      <a:pt x="206" y="115"/>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32"/>
              <p:cNvSpPr/>
              <p:nvPr/>
            </p:nvSpPr>
            <p:spPr>
              <a:xfrm>
                <a:off x="4758100" y="2367025"/>
                <a:ext cx="5150" cy="434850"/>
              </a:xfrm>
              <a:custGeom>
                <a:avLst/>
                <a:gdLst/>
                <a:ahLst/>
                <a:cxnLst/>
                <a:rect l="l" t="t" r="r" b="b"/>
                <a:pathLst>
                  <a:path w="206" h="17394" extrusionOk="0">
                    <a:moveTo>
                      <a:pt x="0" y="1"/>
                    </a:moveTo>
                    <a:lnTo>
                      <a:pt x="0" y="17257"/>
                    </a:lnTo>
                    <a:lnTo>
                      <a:pt x="206" y="17394"/>
                    </a:lnTo>
                    <a:lnTo>
                      <a:pt x="206" y="115"/>
                    </a:lnTo>
                    <a:lnTo>
                      <a:pt x="0"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32"/>
              <p:cNvSpPr/>
              <p:nvPr/>
            </p:nvSpPr>
            <p:spPr>
              <a:xfrm>
                <a:off x="4823150" y="2405250"/>
                <a:ext cx="5725" cy="434850"/>
              </a:xfrm>
              <a:custGeom>
                <a:avLst/>
                <a:gdLst/>
                <a:ahLst/>
                <a:cxnLst/>
                <a:rect l="l" t="t" r="r" b="b"/>
                <a:pathLst>
                  <a:path w="229" h="17394" extrusionOk="0">
                    <a:moveTo>
                      <a:pt x="0" y="1"/>
                    </a:moveTo>
                    <a:lnTo>
                      <a:pt x="0" y="17280"/>
                    </a:lnTo>
                    <a:lnTo>
                      <a:pt x="229" y="17394"/>
                    </a:lnTo>
                    <a:lnTo>
                      <a:pt x="229" y="138"/>
                    </a:lnTo>
                    <a:lnTo>
                      <a:pt x="0"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32"/>
              <p:cNvSpPr/>
              <p:nvPr/>
            </p:nvSpPr>
            <p:spPr>
              <a:xfrm>
                <a:off x="4888775" y="2443500"/>
                <a:ext cx="5725" cy="434850"/>
              </a:xfrm>
              <a:custGeom>
                <a:avLst/>
                <a:gdLst/>
                <a:ahLst/>
                <a:cxnLst/>
                <a:rect l="l" t="t" r="r" b="b"/>
                <a:pathLst>
                  <a:path w="229" h="17394" extrusionOk="0">
                    <a:moveTo>
                      <a:pt x="0" y="0"/>
                    </a:moveTo>
                    <a:lnTo>
                      <a:pt x="0" y="17279"/>
                    </a:lnTo>
                    <a:lnTo>
                      <a:pt x="229" y="17393"/>
                    </a:lnTo>
                    <a:lnTo>
                      <a:pt x="229" y="137"/>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32"/>
              <p:cNvSpPr/>
              <p:nvPr/>
            </p:nvSpPr>
            <p:spPr>
              <a:xfrm>
                <a:off x="4954400" y="2481725"/>
                <a:ext cx="5725" cy="434850"/>
              </a:xfrm>
              <a:custGeom>
                <a:avLst/>
                <a:gdLst/>
                <a:ahLst/>
                <a:cxnLst/>
                <a:rect l="l" t="t" r="r" b="b"/>
                <a:pathLst>
                  <a:path w="229" h="17394" extrusionOk="0">
                    <a:moveTo>
                      <a:pt x="0" y="1"/>
                    </a:moveTo>
                    <a:lnTo>
                      <a:pt x="0" y="17279"/>
                    </a:lnTo>
                    <a:lnTo>
                      <a:pt x="228" y="17393"/>
                    </a:lnTo>
                    <a:lnTo>
                      <a:pt x="228" y="138"/>
                    </a:lnTo>
                    <a:lnTo>
                      <a:pt x="0"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32"/>
              <p:cNvSpPr/>
              <p:nvPr/>
            </p:nvSpPr>
            <p:spPr>
              <a:xfrm>
                <a:off x="5020025" y="2519950"/>
                <a:ext cx="5150" cy="434850"/>
              </a:xfrm>
              <a:custGeom>
                <a:avLst/>
                <a:gdLst/>
                <a:ahLst/>
                <a:cxnLst/>
                <a:rect l="l" t="t" r="r" b="b"/>
                <a:pathLst>
                  <a:path w="206" h="17394" extrusionOk="0">
                    <a:moveTo>
                      <a:pt x="0" y="1"/>
                    </a:moveTo>
                    <a:lnTo>
                      <a:pt x="0" y="17280"/>
                    </a:lnTo>
                    <a:lnTo>
                      <a:pt x="205" y="17394"/>
                    </a:lnTo>
                    <a:lnTo>
                      <a:pt x="205" y="138"/>
                    </a:lnTo>
                    <a:lnTo>
                      <a:pt x="0"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32"/>
              <p:cNvSpPr/>
              <p:nvPr/>
            </p:nvSpPr>
            <p:spPr>
              <a:xfrm>
                <a:off x="5085625" y="2558200"/>
                <a:ext cx="5175" cy="434825"/>
              </a:xfrm>
              <a:custGeom>
                <a:avLst/>
                <a:gdLst/>
                <a:ahLst/>
                <a:cxnLst/>
                <a:rect l="l" t="t" r="r" b="b"/>
                <a:pathLst>
                  <a:path w="207" h="17393" extrusionOk="0">
                    <a:moveTo>
                      <a:pt x="1" y="0"/>
                    </a:moveTo>
                    <a:lnTo>
                      <a:pt x="1" y="17279"/>
                    </a:lnTo>
                    <a:lnTo>
                      <a:pt x="206" y="17393"/>
                    </a:lnTo>
                    <a:lnTo>
                      <a:pt x="206" y="137"/>
                    </a:lnTo>
                    <a:lnTo>
                      <a:pt x="1"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32"/>
              <p:cNvSpPr/>
              <p:nvPr/>
            </p:nvSpPr>
            <p:spPr>
              <a:xfrm>
                <a:off x="5151250" y="2597000"/>
                <a:ext cx="5175" cy="434275"/>
              </a:xfrm>
              <a:custGeom>
                <a:avLst/>
                <a:gdLst/>
                <a:ahLst/>
                <a:cxnLst/>
                <a:rect l="l" t="t" r="r" b="b"/>
                <a:pathLst>
                  <a:path w="207" h="17371" extrusionOk="0">
                    <a:moveTo>
                      <a:pt x="1" y="0"/>
                    </a:moveTo>
                    <a:lnTo>
                      <a:pt x="1" y="17256"/>
                    </a:lnTo>
                    <a:lnTo>
                      <a:pt x="206" y="17370"/>
                    </a:lnTo>
                    <a:lnTo>
                      <a:pt x="206" y="114"/>
                    </a:lnTo>
                    <a:lnTo>
                      <a:pt x="1"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32"/>
              <p:cNvSpPr/>
              <p:nvPr/>
            </p:nvSpPr>
            <p:spPr>
              <a:xfrm>
                <a:off x="5216875" y="2635225"/>
                <a:ext cx="5175" cy="434850"/>
              </a:xfrm>
              <a:custGeom>
                <a:avLst/>
                <a:gdLst/>
                <a:ahLst/>
                <a:cxnLst/>
                <a:rect l="l" t="t" r="r" b="b"/>
                <a:pathLst>
                  <a:path w="207" h="17394" extrusionOk="0">
                    <a:moveTo>
                      <a:pt x="1" y="1"/>
                    </a:moveTo>
                    <a:lnTo>
                      <a:pt x="1" y="17256"/>
                    </a:lnTo>
                    <a:lnTo>
                      <a:pt x="206" y="17393"/>
                    </a:lnTo>
                    <a:lnTo>
                      <a:pt x="206" y="115"/>
                    </a:lnTo>
                    <a:lnTo>
                      <a:pt x="1"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32"/>
              <p:cNvSpPr/>
              <p:nvPr/>
            </p:nvSpPr>
            <p:spPr>
              <a:xfrm>
                <a:off x="5281925" y="2673450"/>
                <a:ext cx="5750" cy="434850"/>
              </a:xfrm>
              <a:custGeom>
                <a:avLst/>
                <a:gdLst/>
                <a:ahLst/>
                <a:cxnLst/>
                <a:rect l="l" t="t" r="r" b="b"/>
                <a:pathLst>
                  <a:path w="230" h="17394" extrusionOk="0">
                    <a:moveTo>
                      <a:pt x="1" y="1"/>
                    </a:moveTo>
                    <a:lnTo>
                      <a:pt x="1" y="17257"/>
                    </a:lnTo>
                    <a:lnTo>
                      <a:pt x="229" y="17394"/>
                    </a:lnTo>
                    <a:lnTo>
                      <a:pt x="229" y="115"/>
                    </a:lnTo>
                    <a:lnTo>
                      <a:pt x="1"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32"/>
              <p:cNvSpPr/>
              <p:nvPr/>
            </p:nvSpPr>
            <p:spPr>
              <a:xfrm>
                <a:off x="4747250" y="2660950"/>
                <a:ext cx="26850" cy="34175"/>
              </a:xfrm>
              <a:custGeom>
                <a:avLst/>
                <a:gdLst/>
                <a:ahLst/>
                <a:cxnLst/>
                <a:rect l="l" t="t" r="r" b="b"/>
                <a:pathLst>
                  <a:path w="1074" h="1367" extrusionOk="0">
                    <a:moveTo>
                      <a:pt x="305" y="1"/>
                    </a:moveTo>
                    <a:cubicBezTo>
                      <a:pt x="130" y="1"/>
                      <a:pt x="1" y="141"/>
                      <a:pt x="1" y="387"/>
                    </a:cubicBezTo>
                    <a:cubicBezTo>
                      <a:pt x="1" y="729"/>
                      <a:pt x="229" y="1140"/>
                      <a:pt x="526" y="1300"/>
                    </a:cubicBezTo>
                    <a:cubicBezTo>
                      <a:pt x="610" y="1345"/>
                      <a:pt x="691" y="1367"/>
                      <a:pt x="763" y="1367"/>
                    </a:cubicBezTo>
                    <a:cubicBezTo>
                      <a:pt x="945" y="1367"/>
                      <a:pt x="1073" y="1232"/>
                      <a:pt x="1073" y="1003"/>
                    </a:cubicBezTo>
                    <a:cubicBezTo>
                      <a:pt x="1073" y="661"/>
                      <a:pt x="822" y="250"/>
                      <a:pt x="526" y="67"/>
                    </a:cubicBezTo>
                    <a:cubicBezTo>
                      <a:pt x="448" y="22"/>
                      <a:pt x="373" y="1"/>
                      <a:pt x="305" y="1"/>
                    </a:cubicBezTo>
                    <a:close/>
                  </a:path>
                </a:pathLst>
              </a:custGeom>
              <a:solidFill>
                <a:srgbClr val="ED55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32"/>
              <p:cNvSpPr/>
              <p:nvPr/>
            </p:nvSpPr>
            <p:spPr>
              <a:xfrm>
                <a:off x="4747250" y="2597825"/>
                <a:ext cx="26850" cy="34325"/>
              </a:xfrm>
              <a:custGeom>
                <a:avLst/>
                <a:gdLst/>
                <a:ahLst/>
                <a:cxnLst/>
                <a:rect l="l" t="t" r="r" b="b"/>
                <a:pathLst>
                  <a:path w="1074" h="1373" extrusionOk="0">
                    <a:moveTo>
                      <a:pt x="290" y="0"/>
                    </a:moveTo>
                    <a:cubicBezTo>
                      <a:pt x="123" y="0"/>
                      <a:pt x="1" y="139"/>
                      <a:pt x="1" y="378"/>
                    </a:cubicBezTo>
                    <a:cubicBezTo>
                      <a:pt x="1" y="721"/>
                      <a:pt x="229" y="1131"/>
                      <a:pt x="526" y="1291"/>
                    </a:cubicBezTo>
                    <a:cubicBezTo>
                      <a:pt x="615" y="1346"/>
                      <a:pt x="701" y="1372"/>
                      <a:pt x="776" y="1372"/>
                    </a:cubicBezTo>
                    <a:cubicBezTo>
                      <a:pt x="951" y="1372"/>
                      <a:pt x="1073" y="1233"/>
                      <a:pt x="1073" y="994"/>
                    </a:cubicBezTo>
                    <a:cubicBezTo>
                      <a:pt x="1073" y="652"/>
                      <a:pt x="822" y="241"/>
                      <a:pt x="526" y="81"/>
                    </a:cubicBezTo>
                    <a:cubicBezTo>
                      <a:pt x="443" y="26"/>
                      <a:pt x="362" y="0"/>
                      <a:pt x="290" y="0"/>
                    </a:cubicBezTo>
                    <a:close/>
                  </a:path>
                </a:pathLst>
              </a:custGeom>
              <a:solidFill>
                <a:srgbClr val="F9AE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32"/>
              <p:cNvSpPr/>
              <p:nvPr/>
            </p:nvSpPr>
            <p:spPr>
              <a:xfrm>
                <a:off x="4878500" y="2739900"/>
                <a:ext cx="26275" cy="34325"/>
              </a:xfrm>
              <a:custGeom>
                <a:avLst/>
                <a:gdLst/>
                <a:ahLst/>
                <a:cxnLst/>
                <a:rect l="l" t="t" r="r" b="b"/>
                <a:pathLst>
                  <a:path w="1051" h="1373" extrusionOk="0">
                    <a:moveTo>
                      <a:pt x="280" y="1"/>
                    </a:moveTo>
                    <a:cubicBezTo>
                      <a:pt x="112" y="1"/>
                      <a:pt x="0" y="140"/>
                      <a:pt x="0" y="379"/>
                    </a:cubicBezTo>
                    <a:cubicBezTo>
                      <a:pt x="0" y="721"/>
                      <a:pt x="229" y="1132"/>
                      <a:pt x="525" y="1292"/>
                    </a:cubicBezTo>
                    <a:cubicBezTo>
                      <a:pt x="615" y="1347"/>
                      <a:pt x="698" y="1373"/>
                      <a:pt x="771" y="1373"/>
                    </a:cubicBezTo>
                    <a:cubicBezTo>
                      <a:pt x="939" y="1373"/>
                      <a:pt x="1050" y="1234"/>
                      <a:pt x="1050" y="995"/>
                    </a:cubicBezTo>
                    <a:cubicBezTo>
                      <a:pt x="1050" y="653"/>
                      <a:pt x="822" y="242"/>
                      <a:pt x="525" y="82"/>
                    </a:cubicBezTo>
                    <a:cubicBezTo>
                      <a:pt x="436" y="27"/>
                      <a:pt x="352" y="1"/>
                      <a:pt x="280" y="1"/>
                    </a:cubicBezTo>
                    <a:close/>
                  </a:path>
                </a:pathLst>
              </a:custGeom>
              <a:solidFill>
                <a:srgbClr val="F9AE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32"/>
              <p:cNvSpPr/>
              <p:nvPr/>
            </p:nvSpPr>
            <p:spPr>
              <a:xfrm>
                <a:off x="4944125" y="2651250"/>
                <a:ext cx="26275" cy="34275"/>
              </a:xfrm>
              <a:custGeom>
                <a:avLst/>
                <a:gdLst/>
                <a:ahLst/>
                <a:cxnLst/>
                <a:rect l="l" t="t" r="r" b="b"/>
                <a:pathLst>
                  <a:path w="1051" h="1371" extrusionOk="0">
                    <a:moveTo>
                      <a:pt x="295" y="1"/>
                    </a:moveTo>
                    <a:cubicBezTo>
                      <a:pt x="118" y="1"/>
                      <a:pt x="0" y="141"/>
                      <a:pt x="0" y="387"/>
                    </a:cubicBezTo>
                    <a:cubicBezTo>
                      <a:pt x="0" y="729"/>
                      <a:pt x="229" y="1140"/>
                      <a:pt x="525" y="1300"/>
                    </a:cubicBezTo>
                    <a:cubicBezTo>
                      <a:pt x="614" y="1348"/>
                      <a:pt x="697" y="1371"/>
                      <a:pt x="769" y="1371"/>
                    </a:cubicBezTo>
                    <a:cubicBezTo>
                      <a:pt x="938" y="1371"/>
                      <a:pt x="1050" y="1243"/>
                      <a:pt x="1050" y="1003"/>
                    </a:cubicBezTo>
                    <a:cubicBezTo>
                      <a:pt x="1050" y="661"/>
                      <a:pt x="822" y="250"/>
                      <a:pt x="525" y="67"/>
                    </a:cubicBezTo>
                    <a:cubicBezTo>
                      <a:pt x="442" y="22"/>
                      <a:pt x="364" y="1"/>
                      <a:pt x="295" y="1"/>
                    </a:cubicBezTo>
                    <a:close/>
                  </a:path>
                </a:pathLst>
              </a:custGeom>
              <a:solidFill>
                <a:srgbClr val="F9AE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32"/>
              <p:cNvSpPr/>
              <p:nvPr/>
            </p:nvSpPr>
            <p:spPr>
              <a:xfrm>
                <a:off x="5008600" y="2626725"/>
                <a:ext cx="26850" cy="34175"/>
              </a:xfrm>
              <a:custGeom>
                <a:avLst/>
                <a:gdLst/>
                <a:ahLst/>
                <a:cxnLst/>
                <a:rect l="l" t="t" r="r" b="b"/>
                <a:pathLst>
                  <a:path w="1074" h="1367" extrusionOk="0">
                    <a:moveTo>
                      <a:pt x="318" y="0"/>
                    </a:moveTo>
                    <a:cubicBezTo>
                      <a:pt x="141" y="0"/>
                      <a:pt x="23" y="140"/>
                      <a:pt x="23" y="386"/>
                    </a:cubicBezTo>
                    <a:cubicBezTo>
                      <a:pt x="1" y="729"/>
                      <a:pt x="252" y="1139"/>
                      <a:pt x="548" y="1299"/>
                    </a:cubicBezTo>
                    <a:cubicBezTo>
                      <a:pt x="633" y="1345"/>
                      <a:pt x="712" y="1366"/>
                      <a:pt x="782" y="1366"/>
                    </a:cubicBezTo>
                    <a:cubicBezTo>
                      <a:pt x="957" y="1366"/>
                      <a:pt x="1073" y="1231"/>
                      <a:pt x="1073" y="1002"/>
                    </a:cubicBezTo>
                    <a:cubicBezTo>
                      <a:pt x="1073" y="660"/>
                      <a:pt x="845" y="249"/>
                      <a:pt x="548" y="67"/>
                    </a:cubicBezTo>
                    <a:cubicBezTo>
                      <a:pt x="465" y="22"/>
                      <a:pt x="387" y="0"/>
                      <a:pt x="318" y="0"/>
                    </a:cubicBezTo>
                    <a:close/>
                  </a:path>
                </a:pathLst>
              </a:custGeom>
              <a:solidFill>
                <a:srgbClr val="F9AE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32"/>
              <p:cNvSpPr/>
              <p:nvPr/>
            </p:nvSpPr>
            <p:spPr>
              <a:xfrm>
                <a:off x="5140425" y="2766525"/>
                <a:ext cx="26825" cy="34275"/>
              </a:xfrm>
              <a:custGeom>
                <a:avLst/>
                <a:gdLst/>
                <a:ahLst/>
                <a:cxnLst/>
                <a:rect l="l" t="t" r="r" b="b"/>
                <a:pathLst>
                  <a:path w="1073" h="1371" extrusionOk="0">
                    <a:moveTo>
                      <a:pt x="304" y="0"/>
                    </a:moveTo>
                    <a:cubicBezTo>
                      <a:pt x="130" y="0"/>
                      <a:pt x="0" y="140"/>
                      <a:pt x="0" y="386"/>
                    </a:cubicBezTo>
                    <a:cubicBezTo>
                      <a:pt x="0" y="729"/>
                      <a:pt x="228" y="1140"/>
                      <a:pt x="525" y="1299"/>
                    </a:cubicBezTo>
                    <a:cubicBezTo>
                      <a:pt x="614" y="1347"/>
                      <a:pt x="699" y="1370"/>
                      <a:pt x="774" y="1370"/>
                    </a:cubicBezTo>
                    <a:cubicBezTo>
                      <a:pt x="950" y="1370"/>
                      <a:pt x="1073" y="1243"/>
                      <a:pt x="1073" y="1003"/>
                    </a:cubicBezTo>
                    <a:cubicBezTo>
                      <a:pt x="1073" y="660"/>
                      <a:pt x="822" y="249"/>
                      <a:pt x="525" y="67"/>
                    </a:cubicBezTo>
                    <a:cubicBezTo>
                      <a:pt x="448" y="22"/>
                      <a:pt x="373" y="0"/>
                      <a:pt x="304" y="0"/>
                    </a:cubicBezTo>
                    <a:close/>
                  </a:path>
                </a:pathLst>
              </a:custGeom>
              <a:solidFill>
                <a:srgbClr val="F9AE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32"/>
              <p:cNvSpPr/>
              <p:nvPr/>
            </p:nvSpPr>
            <p:spPr>
              <a:xfrm>
                <a:off x="5074800" y="2852900"/>
                <a:ext cx="26850" cy="34325"/>
              </a:xfrm>
              <a:custGeom>
                <a:avLst/>
                <a:gdLst/>
                <a:ahLst/>
                <a:cxnLst/>
                <a:rect l="l" t="t" r="r" b="b"/>
                <a:pathLst>
                  <a:path w="1074" h="1373" extrusionOk="0">
                    <a:moveTo>
                      <a:pt x="297" y="0"/>
                    </a:moveTo>
                    <a:cubicBezTo>
                      <a:pt x="123" y="0"/>
                      <a:pt x="0" y="139"/>
                      <a:pt x="0" y="378"/>
                    </a:cubicBezTo>
                    <a:cubicBezTo>
                      <a:pt x="0" y="720"/>
                      <a:pt x="251" y="1131"/>
                      <a:pt x="525" y="1291"/>
                    </a:cubicBezTo>
                    <a:cubicBezTo>
                      <a:pt x="615" y="1346"/>
                      <a:pt x="700" y="1372"/>
                      <a:pt x="776" y="1372"/>
                    </a:cubicBezTo>
                    <a:cubicBezTo>
                      <a:pt x="951" y="1372"/>
                      <a:pt x="1073" y="1233"/>
                      <a:pt x="1073" y="994"/>
                    </a:cubicBezTo>
                    <a:cubicBezTo>
                      <a:pt x="1073" y="652"/>
                      <a:pt x="845" y="241"/>
                      <a:pt x="548" y="81"/>
                    </a:cubicBezTo>
                    <a:cubicBezTo>
                      <a:pt x="458" y="26"/>
                      <a:pt x="373" y="0"/>
                      <a:pt x="297" y="0"/>
                    </a:cubicBezTo>
                    <a:close/>
                  </a:path>
                </a:pathLst>
              </a:custGeom>
              <a:solidFill>
                <a:srgbClr val="F9AE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32"/>
              <p:cNvSpPr/>
              <p:nvPr/>
            </p:nvSpPr>
            <p:spPr>
              <a:xfrm>
                <a:off x="5206050" y="2737625"/>
                <a:ext cx="26825" cy="34325"/>
              </a:xfrm>
              <a:custGeom>
                <a:avLst/>
                <a:gdLst/>
                <a:ahLst/>
                <a:cxnLst/>
                <a:rect l="l" t="t" r="r" b="b"/>
                <a:pathLst>
                  <a:path w="1073" h="1373" extrusionOk="0">
                    <a:moveTo>
                      <a:pt x="279" y="0"/>
                    </a:moveTo>
                    <a:cubicBezTo>
                      <a:pt x="111" y="0"/>
                      <a:pt x="0" y="139"/>
                      <a:pt x="0" y="378"/>
                    </a:cubicBezTo>
                    <a:cubicBezTo>
                      <a:pt x="0" y="721"/>
                      <a:pt x="228" y="1132"/>
                      <a:pt x="525" y="1291"/>
                    </a:cubicBezTo>
                    <a:cubicBezTo>
                      <a:pt x="615" y="1346"/>
                      <a:pt x="700" y="1372"/>
                      <a:pt x="776" y="1372"/>
                    </a:cubicBezTo>
                    <a:cubicBezTo>
                      <a:pt x="951" y="1372"/>
                      <a:pt x="1073" y="1234"/>
                      <a:pt x="1073" y="995"/>
                    </a:cubicBezTo>
                    <a:cubicBezTo>
                      <a:pt x="1073" y="652"/>
                      <a:pt x="822" y="241"/>
                      <a:pt x="525" y="82"/>
                    </a:cubicBezTo>
                    <a:cubicBezTo>
                      <a:pt x="435" y="26"/>
                      <a:pt x="352" y="0"/>
                      <a:pt x="279" y="0"/>
                    </a:cubicBezTo>
                    <a:close/>
                  </a:path>
                </a:pathLst>
              </a:custGeom>
              <a:solidFill>
                <a:srgbClr val="F9AE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32"/>
              <p:cNvSpPr/>
              <p:nvPr/>
            </p:nvSpPr>
            <p:spPr>
              <a:xfrm>
                <a:off x="4812875" y="2734575"/>
                <a:ext cx="26850" cy="34525"/>
              </a:xfrm>
              <a:custGeom>
                <a:avLst/>
                <a:gdLst/>
                <a:ahLst/>
                <a:cxnLst/>
                <a:rect l="l" t="t" r="r" b="b"/>
                <a:pathLst>
                  <a:path w="1074" h="1381" extrusionOk="0">
                    <a:moveTo>
                      <a:pt x="295" y="0"/>
                    </a:moveTo>
                    <a:cubicBezTo>
                      <a:pt x="118" y="0"/>
                      <a:pt x="0" y="140"/>
                      <a:pt x="0" y="386"/>
                    </a:cubicBezTo>
                    <a:cubicBezTo>
                      <a:pt x="0" y="729"/>
                      <a:pt x="229" y="1139"/>
                      <a:pt x="525" y="1299"/>
                    </a:cubicBezTo>
                    <a:cubicBezTo>
                      <a:pt x="615" y="1354"/>
                      <a:pt x="701" y="1380"/>
                      <a:pt x="776" y="1380"/>
                    </a:cubicBezTo>
                    <a:cubicBezTo>
                      <a:pt x="951" y="1380"/>
                      <a:pt x="1073" y="1241"/>
                      <a:pt x="1073" y="1002"/>
                    </a:cubicBezTo>
                    <a:cubicBezTo>
                      <a:pt x="1073" y="660"/>
                      <a:pt x="822" y="249"/>
                      <a:pt x="525" y="67"/>
                    </a:cubicBezTo>
                    <a:cubicBezTo>
                      <a:pt x="442" y="22"/>
                      <a:pt x="364" y="0"/>
                      <a:pt x="295" y="0"/>
                    </a:cubicBezTo>
                    <a:close/>
                  </a:path>
                </a:pathLst>
              </a:custGeom>
              <a:solidFill>
                <a:srgbClr val="ED55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32"/>
              <p:cNvSpPr/>
              <p:nvPr/>
            </p:nvSpPr>
            <p:spPr>
              <a:xfrm>
                <a:off x="4878500" y="2678075"/>
                <a:ext cx="26275" cy="34175"/>
              </a:xfrm>
              <a:custGeom>
                <a:avLst/>
                <a:gdLst/>
                <a:ahLst/>
                <a:cxnLst/>
                <a:rect l="l" t="t" r="r" b="b"/>
                <a:pathLst>
                  <a:path w="1051" h="1367" extrusionOk="0">
                    <a:moveTo>
                      <a:pt x="295" y="1"/>
                    </a:moveTo>
                    <a:cubicBezTo>
                      <a:pt x="118" y="1"/>
                      <a:pt x="0" y="140"/>
                      <a:pt x="0" y="386"/>
                    </a:cubicBezTo>
                    <a:cubicBezTo>
                      <a:pt x="0" y="729"/>
                      <a:pt x="229" y="1140"/>
                      <a:pt x="525" y="1299"/>
                    </a:cubicBezTo>
                    <a:cubicBezTo>
                      <a:pt x="610" y="1345"/>
                      <a:pt x="689" y="1366"/>
                      <a:pt x="759" y="1366"/>
                    </a:cubicBezTo>
                    <a:cubicBezTo>
                      <a:pt x="934" y="1366"/>
                      <a:pt x="1050" y="1231"/>
                      <a:pt x="1050" y="1003"/>
                    </a:cubicBezTo>
                    <a:cubicBezTo>
                      <a:pt x="1050" y="660"/>
                      <a:pt x="822" y="250"/>
                      <a:pt x="525" y="67"/>
                    </a:cubicBezTo>
                    <a:cubicBezTo>
                      <a:pt x="442" y="22"/>
                      <a:pt x="364" y="1"/>
                      <a:pt x="295" y="1"/>
                    </a:cubicBezTo>
                    <a:close/>
                  </a:path>
                </a:pathLst>
              </a:custGeom>
              <a:solidFill>
                <a:srgbClr val="ED55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32"/>
              <p:cNvSpPr/>
              <p:nvPr/>
            </p:nvSpPr>
            <p:spPr>
              <a:xfrm>
                <a:off x="5008600" y="2784775"/>
                <a:ext cx="26850" cy="34175"/>
              </a:xfrm>
              <a:custGeom>
                <a:avLst/>
                <a:gdLst/>
                <a:ahLst/>
                <a:cxnLst/>
                <a:rect l="l" t="t" r="r" b="b"/>
                <a:pathLst>
                  <a:path w="1074" h="1367" extrusionOk="0">
                    <a:moveTo>
                      <a:pt x="315" y="0"/>
                    </a:moveTo>
                    <a:cubicBezTo>
                      <a:pt x="140" y="0"/>
                      <a:pt x="23" y="135"/>
                      <a:pt x="23" y="364"/>
                    </a:cubicBezTo>
                    <a:cubicBezTo>
                      <a:pt x="1" y="706"/>
                      <a:pt x="252" y="1117"/>
                      <a:pt x="548" y="1300"/>
                    </a:cubicBezTo>
                    <a:cubicBezTo>
                      <a:pt x="632" y="1345"/>
                      <a:pt x="710" y="1366"/>
                      <a:pt x="779" y="1366"/>
                    </a:cubicBezTo>
                    <a:cubicBezTo>
                      <a:pt x="955" y="1366"/>
                      <a:pt x="1073" y="1226"/>
                      <a:pt x="1073" y="980"/>
                    </a:cubicBezTo>
                    <a:cubicBezTo>
                      <a:pt x="1073" y="661"/>
                      <a:pt x="845" y="250"/>
                      <a:pt x="548" y="67"/>
                    </a:cubicBezTo>
                    <a:cubicBezTo>
                      <a:pt x="464" y="22"/>
                      <a:pt x="385" y="0"/>
                      <a:pt x="315" y="0"/>
                    </a:cubicBezTo>
                    <a:close/>
                  </a:path>
                </a:pathLst>
              </a:custGeom>
              <a:solidFill>
                <a:srgbClr val="ED55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32"/>
              <p:cNvSpPr/>
              <p:nvPr/>
            </p:nvSpPr>
            <p:spPr>
              <a:xfrm>
                <a:off x="5074800" y="2708200"/>
                <a:ext cx="26850" cy="34275"/>
              </a:xfrm>
              <a:custGeom>
                <a:avLst/>
                <a:gdLst/>
                <a:ahLst/>
                <a:cxnLst/>
                <a:rect l="l" t="t" r="r" b="b"/>
                <a:pathLst>
                  <a:path w="1074" h="1371" extrusionOk="0">
                    <a:moveTo>
                      <a:pt x="300" y="1"/>
                    </a:moveTo>
                    <a:cubicBezTo>
                      <a:pt x="124" y="1"/>
                      <a:pt x="0" y="128"/>
                      <a:pt x="0" y="368"/>
                    </a:cubicBezTo>
                    <a:cubicBezTo>
                      <a:pt x="0" y="711"/>
                      <a:pt x="251" y="1122"/>
                      <a:pt x="525" y="1304"/>
                    </a:cubicBezTo>
                    <a:cubicBezTo>
                      <a:pt x="609" y="1349"/>
                      <a:pt x="689" y="1371"/>
                      <a:pt x="760" y="1371"/>
                    </a:cubicBezTo>
                    <a:cubicBezTo>
                      <a:pt x="943" y="1371"/>
                      <a:pt x="1073" y="1231"/>
                      <a:pt x="1073" y="985"/>
                    </a:cubicBezTo>
                    <a:cubicBezTo>
                      <a:pt x="1073" y="642"/>
                      <a:pt x="845" y="231"/>
                      <a:pt x="548" y="72"/>
                    </a:cubicBezTo>
                    <a:cubicBezTo>
                      <a:pt x="459" y="24"/>
                      <a:pt x="375" y="1"/>
                      <a:pt x="300" y="1"/>
                    </a:cubicBezTo>
                    <a:close/>
                  </a:path>
                </a:pathLst>
              </a:custGeom>
              <a:solidFill>
                <a:srgbClr val="ED55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32"/>
              <p:cNvSpPr/>
              <p:nvPr/>
            </p:nvSpPr>
            <p:spPr>
              <a:xfrm>
                <a:off x="5206050" y="2682075"/>
                <a:ext cx="26825" cy="34525"/>
              </a:xfrm>
              <a:custGeom>
                <a:avLst/>
                <a:gdLst/>
                <a:ahLst/>
                <a:cxnLst/>
                <a:rect l="l" t="t" r="r" b="b"/>
                <a:pathLst>
                  <a:path w="1073" h="1381" extrusionOk="0">
                    <a:moveTo>
                      <a:pt x="294" y="0"/>
                    </a:moveTo>
                    <a:cubicBezTo>
                      <a:pt x="118" y="0"/>
                      <a:pt x="0" y="140"/>
                      <a:pt x="0" y="386"/>
                    </a:cubicBezTo>
                    <a:cubicBezTo>
                      <a:pt x="0" y="729"/>
                      <a:pt x="228" y="1139"/>
                      <a:pt x="525" y="1299"/>
                    </a:cubicBezTo>
                    <a:cubicBezTo>
                      <a:pt x="615" y="1354"/>
                      <a:pt x="700" y="1380"/>
                      <a:pt x="776" y="1380"/>
                    </a:cubicBezTo>
                    <a:cubicBezTo>
                      <a:pt x="951" y="1380"/>
                      <a:pt x="1073" y="1242"/>
                      <a:pt x="1073" y="1003"/>
                    </a:cubicBezTo>
                    <a:cubicBezTo>
                      <a:pt x="1073" y="660"/>
                      <a:pt x="822" y="249"/>
                      <a:pt x="525" y="67"/>
                    </a:cubicBezTo>
                    <a:cubicBezTo>
                      <a:pt x="442" y="22"/>
                      <a:pt x="364" y="0"/>
                      <a:pt x="294" y="0"/>
                    </a:cubicBezTo>
                    <a:close/>
                  </a:path>
                </a:pathLst>
              </a:custGeom>
              <a:solidFill>
                <a:srgbClr val="ED55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32"/>
              <p:cNvSpPr/>
              <p:nvPr/>
            </p:nvSpPr>
            <p:spPr>
              <a:xfrm>
                <a:off x="4694175" y="2675175"/>
                <a:ext cx="525575" cy="130125"/>
              </a:xfrm>
              <a:custGeom>
                <a:avLst/>
                <a:gdLst/>
                <a:ahLst/>
                <a:cxnLst/>
                <a:rect l="l" t="t" r="r" b="b"/>
                <a:pathLst>
                  <a:path w="21023" h="5205" extrusionOk="0">
                    <a:moveTo>
                      <a:pt x="2694" y="0"/>
                    </a:moveTo>
                    <a:lnTo>
                      <a:pt x="1" y="1027"/>
                    </a:lnTo>
                    <a:lnTo>
                      <a:pt x="69" y="1233"/>
                    </a:lnTo>
                    <a:lnTo>
                      <a:pt x="2626" y="251"/>
                    </a:lnTo>
                    <a:lnTo>
                      <a:pt x="5273" y="3219"/>
                    </a:lnTo>
                    <a:lnTo>
                      <a:pt x="7898" y="936"/>
                    </a:lnTo>
                    <a:lnTo>
                      <a:pt x="13125" y="5204"/>
                    </a:lnTo>
                    <a:lnTo>
                      <a:pt x="15819" y="2100"/>
                    </a:lnTo>
                    <a:lnTo>
                      <a:pt x="21023" y="1073"/>
                    </a:lnTo>
                    <a:lnTo>
                      <a:pt x="20977" y="868"/>
                    </a:lnTo>
                    <a:lnTo>
                      <a:pt x="15705" y="1918"/>
                    </a:lnTo>
                    <a:lnTo>
                      <a:pt x="13103" y="4931"/>
                    </a:lnTo>
                    <a:lnTo>
                      <a:pt x="7898" y="662"/>
                    </a:lnTo>
                    <a:lnTo>
                      <a:pt x="5296" y="2922"/>
                    </a:lnTo>
                    <a:lnTo>
                      <a:pt x="2694" y="0"/>
                    </a:lnTo>
                    <a:close/>
                  </a:path>
                </a:pathLst>
              </a:custGeom>
              <a:solidFill>
                <a:srgbClr val="D665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32"/>
              <p:cNvSpPr/>
              <p:nvPr/>
            </p:nvSpPr>
            <p:spPr>
              <a:xfrm>
                <a:off x="4690750" y="2610700"/>
                <a:ext cx="529575" cy="265350"/>
              </a:xfrm>
              <a:custGeom>
                <a:avLst/>
                <a:gdLst/>
                <a:ahLst/>
                <a:cxnLst/>
                <a:rect l="l" t="t" r="r" b="b"/>
                <a:pathLst>
                  <a:path w="21183" h="10614" extrusionOk="0">
                    <a:moveTo>
                      <a:pt x="2786" y="0"/>
                    </a:moveTo>
                    <a:lnTo>
                      <a:pt x="1" y="3675"/>
                    </a:lnTo>
                    <a:lnTo>
                      <a:pt x="161" y="3812"/>
                    </a:lnTo>
                    <a:lnTo>
                      <a:pt x="2808" y="342"/>
                    </a:lnTo>
                    <a:lnTo>
                      <a:pt x="7967" y="5935"/>
                    </a:lnTo>
                    <a:lnTo>
                      <a:pt x="8035" y="6026"/>
                    </a:lnTo>
                    <a:lnTo>
                      <a:pt x="10729" y="2397"/>
                    </a:lnTo>
                    <a:lnTo>
                      <a:pt x="13194" y="1461"/>
                    </a:lnTo>
                    <a:lnTo>
                      <a:pt x="15864" y="10614"/>
                    </a:lnTo>
                    <a:lnTo>
                      <a:pt x="18581" y="7007"/>
                    </a:lnTo>
                    <a:lnTo>
                      <a:pt x="21183" y="5935"/>
                    </a:lnTo>
                    <a:lnTo>
                      <a:pt x="21091" y="5729"/>
                    </a:lnTo>
                    <a:lnTo>
                      <a:pt x="18467" y="6825"/>
                    </a:lnTo>
                    <a:lnTo>
                      <a:pt x="15933" y="10157"/>
                    </a:lnTo>
                    <a:lnTo>
                      <a:pt x="13354" y="1301"/>
                    </a:lnTo>
                    <a:lnTo>
                      <a:pt x="13331" y="1187"/>
                    </a:lnTo>
                    <a:lnTo>
                      <a:pt x="10592" y="2214"/>
                    </a:lnTo>
                    <a:lnTo>
                      <a:pt x="8035" y="5684"/>
                    </a:lnTo>
                    <a:lnTo>
                      <a:pt x="2786" y="0"/>
                    </a:lnTo>
                    <a:close/>
                  </a:path>
                </a:pathLst>
              </a:custGeom>
              <a:solidFill>
                <a:srgbClr val="FBD1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32"/>
              <p:cNvSpPr/>
              <p:nvPr/>
            </p:nvSpPr>
            <p:spPr>
              <a:xfrm>
                <a:off x="4681625" y="2686275"/>
                <a:ext cx="26850" cy="34325"/>
              </a:xfrm>
              <a:custGeom>
                <a:avLst/>
                <a:gdLst/>
                <a:ahLst/>
                <a:cxnLst/>
                <a:rect l="l" t="t" r="r" b="b"/>
                <a:pathLst>
                  <a:path w="1074" h="1373" extrusionOk="0">
                    <a:moveTo>
                      <a:pt x="298" y="0"/>
                    </a:moveTo>
                    <a:cubicBezTo>
                      <a:pt x="123" y="0"/>
                      <a:pt x="1" y="139"/>
                      <a:pt x="1" y="378"/>
                    </a:cubicBezTo>
                    <a:cubicBezTo>
                      <a:pt x="1" y="720"/>
                      <a:pt x="252" y="1131"/>
                      <a:pt x="526" y="1291"/>
                    </a:cubicBezTo>
                    <a:cubicBezTo>
                      <a:pt x="615" y="1346"/>
                      <a:pt x="701" y="1372"/>
                      <a:pt x="776" y="1372"/>
                    </a:cubicBezTo>
                    <a:cubicBezTo>
                      <a:pt x="951" y="1372"/>
                      <a:pt x="1073" y="1233"/>
                      <a:pt x="1073" y="994"/>
                    </a:cubicBezTo>
                    <a:cubicBezTo>
                      <a:pt x="1073" y="652"/>
                      <a:pt x="822" y="241"/>
                      <a:pt x="548" y="81"/>
                    </a:cubicBezTo>
                    <a:cubicBezTo>
                      <a:pt x="459" y="26"/>
                      <a:pt x="373" y="0"/>
                      <a:pt x="298" y="0"/>
                    </a:cubicBezTo>
                    <a:close/>
                  </a:path>
                </a:pathLst>
              </a:custGeom>
              <a:solidFill>
                <a:srgbClr val="ED55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32"/>
              <p:cNvSpPr/>
              <p:nvPr/>
            </p:nvSpPr>
            <p:spPr>
              <a:xfrm>
                <a:off x="4913021" y="2666922"/>
                <a:ext cx="67075" cy="83700"/>
              </a:xfrm>
              <a:custGeom>
                <a:avLst/>
                <a:gdLst/>
                <a:ahLst/>
                <a:cxnLst/>
                <a:rect l="l" t="t" r="r" b="b"/>
                <a:pathLst>
                  <a:path w="2683" h="3348" extrusionOk="0">
                    <a:moveTo>
                      <a:pt x="1809" y="1"/>
                    </a:moveTo>
                    <a:cubicBezTo>
                      <a:pt x="1769" y="1"/>
                      <a:pt x="1736" y="19"/>
                      <a:pt x="1713" y="60"/>
                    </a:cubicBezTo>
                    <a:cubicBezTo>
                      <a:pt x="1553" y="357"/>
                      <a:pt x="1347" y="973"/>
                      <a:pt x="1165" y="1224"/>
                    </a:cubicBezTo>
                    <a:cubicBezTo>
                      <a:pt x="1086" y="1322"/>
                      <a:pt x="995" y="1361"/>
                      <a:pt x="913" y="1361"/>
                    </a:cubicBezTo>
                    <a:cubicBezTo>
                      <a:pt x="804" y="1361"/>
                      <a:pt x="711" y="1293"/>
                      <a:pt x="685" y="1202"/>
                    </a:cubicBezTo>
                    <a:cubicBezTo>
                      <a:pt x="628" y="1068"/>
                      <a:pt x="619" y="646"/>
                      <a:pt x="510" y="646"/>
                    </a:cubicBezTo>
                    <a:cubicBezTo>
                      <a:pt x="489" y="646"/>
                      <a:pt x="464" y="662"/>
                      <a:pt x="434" y="699"/>
                    </a:cubicBezTo>
                    <a:cubicBezTo>
                      <a:pt x="252" y="928"/>
                      <a:pt x="138" y="1635"/>
                      <a:pt x="92" y="1818"/>
                    </a:cubicBezTo>
                    <a:cubicBezTo>
                      <a:pt x="46" y="2000"/>
                      <a:pt x="1" y="2548"/>
                      <a:pt x="1" y="2548"/>
                    </a:cubicBezTo>
                    <a:lnTo>
                      <a:pt x="777" y="3347"/>
                    </a:lnTo>
                    <a:cubicBezTo>
                      <a:pt x="936" y="3164"/>
                      <a:pt x="1439" y="3073"/>
                      <a:pt x="1849" y="2731"/>
                    </a:cubicBezTo>
                    <a:cubicBezTo>
                      <a:pt x="2260" y="2366"/>
                      <a:pt x="2489" y="1932"/>
                      <a:pt x="2603" y="1361"/>
                    </a:cubicBezTo>
                    <a:cubicBezTo>
                      <a:pt x="2682" y="864"/>
                      <a:pt x="2085" y="1"/>
                      <a:pt x="1809" y="1"/>
                    </a:cubicBezTo>
                    <a:close/>
                  </a:path>
                </a:pathLst>
              </a:custGeom>
              <a:solidFill>
                <a:srgbClr val="F4C5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32"/>
              <p:cNvSpPr/>
              <p:nvPr/>
            </p:nvSpPr>
            <p:spPr>
              <a:xfrm>
                <a:off x="4580921" y="3414097"/>
                <a:ext cx="140975" cy="64000"/>
              </a:xfrm>
              <a:custGeom>
                <a:avLst/>
                <a:gdLst/>
                <a:ahLst/>
                <a:cxnLst/>
                <a:rect l="l" t="t" r="r" b="b"/>
                <a:pathLst>
                  <a:path w="5639" h="2560" extrusionOk="0">
                    <a:moveTo>
                      <a:pt x="1923" y="1"/>
                    </a:moveTo>
                    <a:cubicBezTo>
                      <a:pt x="1299" y="1"/>
                      <a:pt x="376" y="97"/>
                      <a:pt x="183" y="645"/>
                    </a:cubicBezTo>
                    <a:cubicBezTo>
                      <a:pt x="0" y="1238"/>
                      <a:pt x="23" y="1809"/>
                      <a:pt x="69" y="2106"/>
                    </a:cubicBezTo>
                    <a:cubicBezTo>
                      <a:pt x="92" y="2266"/>
                      <a:pt x="206" y="2334"/>
                      <a:pt x="365" y="2357"/>
                    </a:cubicBezTo>
                    <a:cubicBezTo>
                      <a:pt x="944" y="2479"/>
                      <a:pt x="1836" y="2560"/>
                      <a:pt x="2631" y="2560"/>
                    </a:cubicBezTo>
                    <a:cubicBezTo>
                      <a:pt x="3028" y="2560"/>
                      <a:pt x="3401" y="2539"/>
                      <a:pt x="3698" y="2494"/>
                    </a:cubicBezTo>
                    <a:cubicBezTo>
                      <a:pt x="4748" y="2357"/>
                      <a:pt x="5638" y="1626"/>
                      <a:pt x="5501" y="987"/>
                    </a:cubicBezTo>
                    <a:cubicBezTo>
                      <a:pt x="5387" y="371"/>
                      <a:pt x="4360" y="371"/>
                      <a:pt x="3401" y="303"/>
                    </a:cubicBezTo>
                    <a:cubicBezTo>
                      <a:pt x="2443" y="257"/>
                      <a:pt x="2511" y="29"/>
                      <a:pt x="2511" y="29"/>
                    </a:cubicBezTo>
                    <a:cubicBezTo>
                      <a:pt x="2511" y="29"/>
                      <a:pt x="2261" y="1"/>
                      <a:pt x="1923" y="1"/>
                    </a:cubicBezTo>
                    <a:close/>
                  </a:path>
                </a:pathLst>
              </a:custGeom>
              <a:solidFill>
                <a:srgbClr val="5654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32"/>
              <p:cNvSpPr/>
              <p:nvPr/>
            </p:nvSpPr>
            <p:spPr>
              <a:xfrm>
                <a:off x="4647121" y="3432372"/>
                <a:ext cx="140400" cy="62350"/>
              </a:xfrm>
              <a:custGeom>
                <a:avLst/>
                <a:gdLst/>
                <a:ahLst/>
                <a:cxnLst/>
                <a:rect l="l" t="t" r="r" b="b"/>
                <a:pathLst>
                  <a:path w="5616" h="2494" extrusionOk="0">
                    <a:moveTo>
                      <a:pt x="2231" y="1"/>
                    </a:moveTo>
                    <a:cubicBezTo>
                      <a:pt x="1615" y="1"/>
                      <a:pt x="100" y="73"/>
                      <a:pt x="46" y="781"/>
                    </a:cubicBezTo>
                    <a:cubicBezTo>
                      <a:pt x="0" y="1375"/>
                      <a:pt x="68" y="1923"/>
                      <a:pt x="91" y="2242"/>
                    </a:cubicBezTo>
                    <a:cubicBezTo>
                      <a:pt x="114" y="2379"/>
                      <a:pt x="251" y="2493"/>
                      <a:pt x="388" y="2493"/>
                    </a:cubicBezTo>
                    <a:cubicBezTo>
                      <a:pt x="1118" y="2448"/>
                      <a:pt x="2922" y="2379"/>
                      <a:pt x="3835" y="2242"/>
                    </a:cubicBezTo>
                    <a:cubicBezTo>
                      <a:pt x="4885" y="2105"/>
                      <a:pt x="5615" y="1603"/>
                      <a:pt x="5501" y="964"/>
                    </a:cubicBezTo>
                    <a:cubicBezTo>
                      <a:pt x="5364" y="348"/>
                      <a:pt x="4337" y="348"/>
                      <a:pt x="3378" y="302"/>
                    </a:cubicBezTo>
                    <a:cubicBezTo>
                      <a:pt x="2420" y="234"/>
                      <a:pt x="2488" y="5"/>
                      <a:pt x="2488" y="5"/>
                    </a:cubicBezTo>
                    <a:cubicBezTo>
                      <a:pt x="2488" y="5"/>
                      <a:pt x="2389" y="1"/>
                      <a:pt x="2231" y="1"/>
                    </a:cubicBezTo>
                    <a:close/>
                  </a:path>
                </a:pathLst>
              </a:custGeom>
              <a:solidFill>
                <a:srgbClr val="5654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32"/>
              <p:cNvSpPr/>
              <p:nvPr/>
            </p:nvSpPr>
            <p:spPr>
              <a:xfrm>
                <a:off x="4579196" y="3043322"/>
                <a:ext cx="89625" cy="394000"/>
              </a:xfrm>
              <a:custGeom>
                <a:avLst/>
                <a:gdLst/>
                <a:ahLst/>
                <a:cxnLst/>
                <a:rect l="l" t="t" r="r" b="b"/>
                <a:pathLst>
                  <a:path w="3585" h="15760" extrusionOk="0">
                    <a:moveTo>
                      <a:pt x="457" y="0"/>
                    </a:moveTo>
                    <a:cubicBezTo>
                      <a:pt x="457" y="0"/>
                      <a:pt x="343" y="7715"/>
                      <a:pt x="275" y="8674"/>
                    </a:cubicBezTo>
                    <a:cubicBezTo>
                      <a:pt x="206" y="9610"/>
                      <a:pt x="1" y="15316"/>
                      <a:pt x="1" y="15316"/>
                    </a:cubicBezTo>
                    <a:cubicBezTo>
                      <a:pt x="1" y="15316"/>
                      <a:pt x="900" y="15759"/>
                      <a:pt x="1877" y="15759"/>
                    </a:cubicBezTo>
                    <a:cubicBezTo>
                      <a:pt x="2212" y="15759"/>
                      <a:pt x="2556" y="15707"/>
                      <a:pt x="2877" y="15567"/>
                    </a:cubicBezTo>
                    <a:lnTo>
                      <a:pt x="3584" y="868"/>
                    </a:lnTo>
                    <a:lnTo>
                      <a:pt x="457" y="0"/>
                    </a:lnTo>
                    <a:close/>
                  </a:path>
                </a:pathLst>
              </a:custGeom>
              <a:solidFill>
                <a:srgbClr val="D665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32"/>
              <p:cNvSpPr/>
              <p:nvPr/>
            </p:nvSpPr>
            <p:spPr>
              <a:xfrm>
                <a:off x="4641971" y="3047322"/>
                <a:ext cx="91900" cy="407575"/>
              </a:xfrm>
              <a:custGeom>
                <a:avLst/>
                <a:gdLst/>
                <a:ahLst/>
                <a:cxnLst/>
                <a:rect l="l" t="t" r="r" b="b"/>
                <a:pathLst>
                  <a:path w="3676" h="16303" extrusionOk="0">
                    <a:moveTo>
                      <a:pt x="3675" y="0"/>
                    </a:moveTo>
                    <a:lnTo>
                      <a:pt x="206" y="320"/>
                    </a:lnTo>
                    <a:lnTo>
                      <a:pt x="206" y="8058"/>
                    </a:lnTo>
                    <a:cubicBezTo>
                      <a:pt x="138" y="10340"/>
                      <a:pt x="1" y="16275"/>
                      <a:pt x="1" y="16275"/>
                    </a:cubicBezTo>
                    <a:cubicBezTo>
                      <a:pt x="172" y="16294"/>
                      <a:pt x="338" y="16302"/>
                      <a:pt x="497" y="16302"/>
                    </a:cubicBezTo>
                    <a:cubicBezTo>
                      <a:pt x="2055" y="16302"/>
                      <a:pt x="3014" y="15476"/>
                      <a:pt x="3014" y="15476"/>
                    </a:cubicBezTo>
                    <a:cubicBezTo>
                      <a:pt x="2922" y="14471"/>
                      <a:pt x="3014" y="8742"/>
                      <a:pt x="3014" y="8742"/>
                    </a:cubicBezTo>
                    <a:cubicBezTo>
                      <a:pt x="3402" y="5775"/>
                      <a:pt x="3630" y="1027"/>
                      <a:pt x="3675" y="137"/>
                    </a:cubicBezTo>
                    <a:cubicBezTo>
                      <a:pt x="3675" y="46"/>
                      <a:pt x="3675" y="0"/>
                      <a:pt x="3675" y="0"/>
                    </a:cubicBezTo>
                    <a:close/>
                  </a:path>
                </a:pathLst>
              </a:custGeom>
              <a:solidFill>
                <a:srgbClr val="EC82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32"/>
              <p:cNvSpPr/>
              <p:nvPr/>
            </p:nvSpPr>
            <p:spPr>
              <a:xfrm>
                <a:off x="4532971" y="2769997"/>
                <a:ext cx="57675" cy="174050"/>
              </a:xfrm>
              <a:custGeom>
                <a:avLst/>
                <a:gdLst/>
                <a:ahLst/>
                <a:cxnLst/>
                <a:rect l="l" t="t" r="r" b="b"/>
                <a:pathLst>
                  <a:path w="2307" h="6962" extrusionOk="0">
                    <a:moveTo>
                      <a:pt x="1188" y="0"/>
                    </a:moveTo>
                    <a:cubicBezTo>
                      <a:pt x="1188" y="0"/>
                      <a:pt x="1" y="3698"/>
                      <a:pt x="252" y="5638"/>
                    </a:cubicBezTo>
                    <a:cubicBezTo>
                      <a:pt x="252" y="5638"/>
                      <a:pt x="1211" y="6460"/>
                      <a:pt x="2306" y="6962"/>
                    </a:cubicBezTo>
                    <a:lnTo>
                      <a:pt x="1188" y="0"/>
                    </a:lnTo>
                    <a:close/>
                  </a:path>
                </a:pathLst>
              </a:custGeom>
              <a:solidFill>
                <a:srgbClr val="46467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32"/>
              <p:cNvSpPr/>
              <p:nvPr/>
            </p:nvSpPr>
            <p:spPr>
              <a:xfrm>
                <a:off x="4619146" y="2620472"/>
                <a:ext cx="104450" cy="128425"/>
              </a:xfrm>
              <a:custGeom>
                <a:avLst/>
                <a:gdLst/>
                <a:ahLst/>
                <a:cxnLst/>
                <a:rect l="l" t="t" r="r" b="b"/>
                <a:pathLst>
                  <a:path w="4178" h="5137" extrusionOk="0">
                    <a:moveTo>
                      <a:pt x="2101" y="1"/>
                    </a:moveTo>
                    <a:cubicBezTo>
                      <a:pt x="936" y="1"/>
                      <a:pt x="1" y="1142"/>
                      <a:pt x="1" y="2580"/>
                    </a:cubicBezTo>
                    <a:cubicBezTo>
                      <a:pt x="1" y="3995"/>
                      <a:pt x="936" y="5137"/>
                      <a:pt x="2078" y="5137"/>
                    </a:cubicBezTo>
                    <a:cubicBezTo>
                      <a:pt x="3242" y="5137"/>
                      <a:pt x="4178" y="3995"/>
                      <a:pt x="4178" y="2580"/>
                    </a:cubicBezTo>
                    <a:cubicBezTo>
                      <a:pt x="4178" y="1165"/>
                      <a:pt x="3242" y="1"/>
                      <a:pt x="2101" y="1"/>
                    </a:cubicBezTo>
                    <a:close/>
                  </a:path>
                </a:pathLst>
              </a:custGeom>
              <a:solidFill>
                <a:srgbClr val="FED4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32"/>
              <p:cNvSpPr/>
              <p:nvPr/>
            </p:nvSpPr>
            <p:spPr>
              <a:xfrm>
                <a:off x="4562646" y="2734522"/>
                <a:ext cx="196325" cy="338300"/>
              </a:xfrm>
              <a:custGeom>
                <a:avLst/>
                <a:gdLst/>
                <a:ahLst/>
                <a:cxnLst/>
                <a:rect l="l" t="t" r="r" b="b"/>
                <a:pathLst>
                  <a:path w="7853" h="13532" extrusionOk="0">
                    <a:moveTo>
                      <a:pt x="2992" y="1"/>
                    </a:moveTo>
                    <a:cubicBezTo>
                      <a:pt x="2904" y="1"/>
                      <a:pt x="2854" y="4"/>
                      <a:pt x="2854" y="4"/>
                    </a:cubicBezTo>
                    <a:cubicBezTo>
                      <a:pt x="663" y="597"/>
                      <a:pt x="1" y="1419"/>
                      <a:pt x="1" y="1419"/>
                    </a:cubicBezTo>
                    <a:cubicBezTo>
                      <a:pt x="252" y="3542"/>
                      <a:pt x="823" y="12649"/>
                      <a:pt x="823" y="12649"/>
                    </a:cubicBezTo>
                    <a:cubicBezTo>
                      <a:pt x="2146" y="13311"/>
                      <a:pt x="3313" y="13532"/>
                      <a:pt x="4280" y="13532"/>
                    </a:cubicBezTo>
                    <a:cubicBezTo>
                      <a:pt x="6214" y="13532"/>
                      <a:pt x="7351" y="12649"/>
                      <a:pt x="7351" y="12649"/>
                    </a:cubicBezTo>
                    <a:cubicBezTo>
                      <a:pt x="6757" y="9317"/>
                      <a:pt x="7853" y="1944"/>
                      <a:pt x="7853" y="1944"/>
                    </a:cubicBezTo>
                    <a:cubicBezTo>
                      <a:pt x="7853" y="1944"/>
                      <a:pt x="6095" y="1282"/>
                      <a:pt x="5867" y="1122"/>
                    </a:cubicBezTo>
                    <a:cubicBezTo>
                      <a:pt x="5616" y="985"/>
                      <a:pt x="5547" y="734"/>
                      <a:pt x="5547" y="734"/>
                    </a:cubicBezTo>
                    <a:cubicBezTo>
                      <a:pt x="4576" y="62"/>
                      <a:pt x="3391" y="1"/>
                      <a:pt x="2992" y="1"/>
                    </a:cubicBezTo>
                    <a:close/>
                  </a:path>
                </a:pathLst>
              </a:custGeom>
              <a:solidFill>
                <a:srgbClr val="46467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32"/>
              <p:cNvSpPr/>
              <p:nvPr/>
            </p:nvSpPr>
            <p:spPr>
              <a:xfrm>
                <a:off x="4707021" y="2719772"/>
                <a:ext cx="238550" cy="139825"/>
              </a:xfrm>
              <a:custGeom>
                <a:avLst/>
                <a:gdLst/>
                <a:ahLst/>
                <a:cxnLst/>
                <a:rect l="l" t="t" r="r" b="b"/>
                <a:pathLst>
                  <a:path w="9542" h="5593" extrusionOk="0">
                    <a:moveTo>
                      <a:pt x="8195" y="1"/>
                    </a:moveTo>
                    <a:lnTo>
                      <a:pt x="5045" y="3219"/>
                    </a:lnTo>
                    <a:lnTo>
                      <a:pt x="2078" y="2534"/>
                    </a:lnTo>
                    <a:cubicBezTo>
                      <a:pt x="1" y="2876"/>
                      <a:pt x="1119" y="5182"/>
                      <a:pt x="1119" y="5182"/>
                    </a:cubicBezTo>
                    <a:lnTo>
                      <a:pt x="5753" y="5593"/>
                    </a:lnTo>
                    <a:lnTo>
                      <a:pt x="9542" y="1302"/>
                    </a:lnTo>
                    <a:cubicBezTo>
                      <a:pt x="9313" y="343"/>
                      <a:pt x="8195" y="1"/>
                      <a:pt x="8195" y="1"/>
                    </a:cubicBezTo>
                    <a:close/>
                  </a:path>
                </a:pathLst>
              </a:custGeom>
              <a:solidFill>
                <a:srgbClr val="46467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32"/>
              <p:cNvSpPr/>
              <p:nvPr/>
            </p:nvSpPr>
            <p:spPr>
              <a:xfrm>
                <a:off x="4575221" y="2616372"/>
                <a:ext cx="156375" cy="116125"/>
              </a:xfrm>
              <a:custGeom>
                <a:avLst/>
                <a:gdLst/>
                <a:ahLst/>
                <a:cxnLst/>
                <a:rect l="l" t="t" r="r" b="b"/>
                <a:pathLst>
                  <a:path w="6255" h="4645" extrusionOk="0">
                    <a:moveTo>
                      <a:pt x="3981" y="1"/>
                    </a:moveTo>
                    <a:cubicBezTo>
                      <a:pt x="3309" y="1"/>
                      <a:pt x="2830" y="165"/>
                      <a:pt x="2830" y="165"/>
                    </a:cubicBezTo>
                    <a:cubicBezTo>
                      <a:pt x="0" y="1603"/>
                      <a:pt x="2328" y="4639"/>
                      <a:pt x="2328" y="4639"/>
                    </a:cubicBezTo>
                    <a:cubicBezTo>
                      <a:pt x="2392" y="4642"/>
                      <a:pt x="2453" y="4644"/>
                      <a:pt x="2513" y="4644"/>
                    </a:cubicBezTo>
                    <a:cubicBezTo>
                      <a:pt x="3878" y="4644"/>
                      <a:pt x="4109" y="3680"/>
                      <a:pt x="4109" y="3680"/>
                    </a:cubicBezTo>
                    <a:cubicBezTo>
                      <a:pt x="4976" y="3383"/>
                      <a:pt x="4725" y="2242"/>
                      <a:pt x="4725" y="2242"/>
                    </a:cubicBezTo>
                    <a:lnTo>
                      <a:pt x="6254" y="1740"/>
                    </a:lnTo>
                    <a:cubicBezTo>
                      <a:pt x="6231" y="370"/>
                      <a:pt x="4611" y="51"/>
                      <a:pt x="4611" y="51"/>
                    </a:cubicBezTo>
                    <a:cubicBezTo>
                      <a:pt x="4389" y="15"/>
                      <a:pt x="4177" y="1"/>
                      <a:pt x="3981" y="1"/>
                    </a:cubicBezTo>
                    <a:close/>
                  </a:path>
                </a:pathLst>
              </a:custGeom>
              <a:solidFill>
                <a:srgbClr val="0B3B5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96" name="Google Shape;396;p32"/>
            <p:cNvSpPr/>
            <p:nvPr/>
          </p:nvSpPr>
          <p:spPr>
            <a:xfrm>
              <a:off x="4428275" y="2117100"/>
              <a:ext cx="152375" cy="103300"/>
            </a:xfrm>
            <a:custGeom>
              <a:avLst/>
              <a:gdLst/>
              <a:ahLst/>
              <a:cxnLst/>
              <a:rect l="l" t="t" r="r" b="b"/>
              <a:pathLst>
                <a:path w="6095" h="4132" extrusionOk="0">
                  <a:moveTo>
                    <a:pt x="0" y="0"/>
                  </a:moveTo>
                  <a:lnTo>
                    <a:pt x="0" y="594"/>
                  </a:lnTo>
                  <a:lnTo>
                    <a:pt x="6095" y="4132"/>
                  </a:lnTo>
                  <a:lnTo>
                    <a:pt x="6095" y="3538"/>
                  </a:lnTo>
                  <a:lnTo>
                    <a:pt x="0" y="0"/>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32"/>
            <p:cNvSpPr/>
            <p:nvPr/>
          </p:nvSpPr>
          <p:spPr>
            <a:xfrm>
              <a:off x="4428275" y="2142200"/>
              <a:ext cx="152375" cy="103300"/>
            </a:xfrm>
            <a:custGeom>
              <a:avLst/>
              <a:gdLst/>
              <a:ahLst/>
              <a:cxnLst/>
              <a:rect l="l" t="t" r="r" b="b"/>
              <a:pathLst>
                <a:path w="6095" h="4132" extrusionOk="0">
                  <a:moveTo>
                    <a:pt x="0" y="1"/>
                  </a:moveTo>
                  <a:lnTo>
                    <a:pt x="0" y="594"/>
                  </a:lnTo>
                  <a:lnTo>
                    <a:pt x="6095" y="4132"/>
                  </a:lnTo>
                  <a:lnTo>
                    <a:pt x="6095" y="3538"/>
                  </a:lnTo>
                  <a:lnTo>
                    <a:pt x="0" y="1"/>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32"/>
            <p:cNvSpPr/>
            <p:nvPr/>
          </p:nvSpPr>
          <p:spPr>
            <a:xfrm>
              <a:off x="4428275" y="2167300"/>
              <a:ext cx="152375" cy="102750"/>
            </a:xfrm>
            <a:custGeom>
              <a:avLst/>
              <a:gdLst/>
              <a:ahLst/>
              <a:cxnLst/>
              <a:rect l="l" t="t" r="r" b="b"/>
              <a:pathLst>
                <a:path w="6095" h="4110" extrusionOk="0">
                  <a:moveTo>
                    <a:pt x="0" y="1"/>
                  </a:moveTo>
                  <a:lnTo>
                    <a:pt x="0" y="594"/>
                  </a:lnTo>
                  <a:lnTo>
                    <a:pt x="6095" y="4109"/>
                  </a:lnTo>
                  <a:lnTo>
                    <a:pt x="6095" y="3516"/>
                  </a:lnTo>
                  <a:lnTo>
                    <a:pt x="0" y="1"/>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32"/>
            <p:cNvSpPr/>
            <p:nvPr/>
          </p:nvSpPr>
          <p:spPr>
            <a:xfrm>
              <a:off x="4428275" y="2191850"/>
              <a:ext cx="152375" cy="103300"/>
            </a:xfrm>
            <a:custGeom>
              <a:avLst/>
              <a:gdLst/>
              <a:ahLst/>
              <a:cxnLst/>
              <a:rect l="l" t="t" r="r" b="b"/>
              <a:pathLst>
                <a:path w="6095" h="4132" extrusionOk="0">
                  <a:moveTo>
                    <a:pt x="0" y="0"/>
                  </a:moveTo>
                  <a:lnTo>
                    <a:pt x="0" y="594"/>
                  </a:lnTo>
                  <a:lnTo>
                    <a:pt x="6095" y="4132"/>
                  </a:lnTo>
                  <a:lnTo>
                    <a:pt x="6095" y="3538"/>
                  </a:lnTo>
                  <a:lnTo>
                    <a:pt x="0" y="0"/>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32"/>
            <p:cNvSpPr/>
            <p:nvPr/>
          </p:nvSpPr>
          <p:spPr>
            <a:xfrm>
              <a:off x="4428275" y="2216950"/>
              <a:ext cx="152375" cy="103325"/>
            </a:xfrm>
            <a:custGeom>
              <a:avLst/>
              <a:gdLst/>
              <a:ahLst/>
              <a:cxnLst/>
              <a:rect l="l" t="t" r="r" b="b"/>
              <a:pathLst>
                <a:path w="6095" h="4133" extrusionOk="0">
                  <a:moveTo>
                    <a:pt x="0" y="1"/>
                  </a:moveTo>
                  <a:lnTo>
                    <a:pt x="0" y="594"/>
                  </a:lnTo>
                  <a:lnTo>
                    <a:pt x="6095" y="4132"/>
                  </a:lnTo>
                  <a:lnTo>
                    <a:pt x="6095" y="3539"/>
                  </a:lnTo>
                  <a:lnTo>
                    <a:pt x="0" y="1"/>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32"/>
            <p:cNvSpPr/>
            <p:nvPr/>
          </p:nvSpPr>
          <p:spPr>
            <a:xfrm>
              <a:off x="4428275" y="2242050"/>
              <a:ext cx="152375" cy="103325"/>
            </a:xfrm>
            <a:custGeom>
              <a:avLst/>
              <a:gdLst/>
              <a:ahLst/>
              <a:cxnLst/>
              <a:rect l="l" t="t" r="r" b="b"/>
              <a:pathLst>
                <a:path w="6095" h="4133" extrusionOk="0">
                  <a:moveTo>
                    <a:pt x="0" y="1"/>
                  </a:moveTo>
                  <a:lnTo>
                    <a:pt x="0" y="594"/>
                  </a:lnTo>
                  <a:lnTo>
                    <a:pt x="6095" y="4132"/>
                  </a:lnTo>
                  <a:lnTo>
                    <a:pt x="6095" y="3539"/>
                  </a:lnTo>
                  <a:lnTo>
                    <a:pt x="0" y="1"/>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32"/>
            <p:cNvSpPr/>
            <p:nvPr/>
          </p:nvSpPr>
          <p:spPr>
            <a:xfrm>
              <a:off x="4428275" y="2267175"/>
              <a:ext cx="152375" cy="102725"/>
            </a:xfrm>
            <a:custGeom>
              <a:avLst/>
              <a:gdLst/>
              <a:ahLst/>
              <a:cxnLst/>
              <a:rect l="l" t="t" r="r" b="b"/>
              <a:pathLst>
                <a:path w="6095" h="4109" extrusionOk="0">
                  <a:moveTo>
                    <a:pt x="0" y="0"/>
                  </a:moveTo>
                  <a:lnTo>
                    <a:pt x="0" y="594"/>
                  </a:lnTo>
                  <a:lnTo>
                    <a:pt x="6095" y="4109"/>
                  </a:lnTo>
                  <a:lnTo>
                    <a:pt x="6095" y="3538"/>
                  </a:lnTo>
                  <a:lnTo>
                    <a:pt x="0" y="0"/>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32"/>
            <p:cNvSpPr/>
            <p:nvPr/>
          </p:nvSpPr>
          <p:spPr>
            <a:xfrm>
              <a:off x="4428275" y="2292275"/>
              <a:ext cx="152375" cy="102750"/>
            </a:xfrm>
            <a:custGeom>
              <a:avLst/>
              <a:gdLst/>
              <a:ahLst/>
              <a:cxnLst/>
              <a:rect l="l" t="t" r="r" b="b"/>
              <a:pathLst>
                <a:path w="6095" h="4110" extrusionOk="0">
                  <a:moveTo>
                    <a:pt x="0" y="1"/>
                  </a:moveTo>
                  <a:lnTo>
                    <a:pt x="0" y="594"/>
                  </a:lnTo>
                  <a:lnTo>
                    <a:pt x="6095" y="4109"/>
                  </a:lnTo>
                  <a:lnTo>
                    <a:pt x="6095" y="3516"/>
                  </a:lnTo>
                  <a:lnTo>
                    <a:pt x="0" y="1"/>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32"/>
            <p:cNvSpPr/>
            <p:nvPr/>
          </p:nvSpPr>
          <p:spPr>
            <a:xfrm>
              <a:off x="4428275" y="2316825"/>
              <a:ext cx="152375" cy="103300"/>
            </a:xfrm>
            <a:custGeom>
              <a:avLst/>
              <a:gdLst/>
              <a:ahLst/>
              <a:cxnLst/>
              <a:rect l="l" t="t" r="r" b="b"/>
              <a:pathLst>
                <a:path w="6095" h="4132" extrusionOk="0">
                  <a:moveTo>
                    <a:pt x="0" y="0"/>
                  </a:moveTo>
                  <a:lnTo>
                    <a:pt x="0" y="594"/>
                  </a:lnTo>
                  <a:lnTo>
                    <a:pt x="6095" y="4131"/>
                  </a:lnTo>
                  <a:lnTo>
                    <a:pt x="6095" y="3538"/>
                  </a:lnTo>
                  <a:lnTo>
                    <a:pt x="0" y="0"/>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32"/>
            <p:cNvSpPr/>
            <p:nvPr/>
          </p:nvSpPr>
          <p:spPr>
            <a:xfrm>
              <a:off x="4428275" y="2341925"/>
              <a:ext cx="152375" cy="103300"/>
            </a:xfrm>
            <a:custGeom>
              <a:avLst/>
              <a:gdLst/>
              <a:ahLst/>
              <a:cxnLst/>
              <a:rect l="l" t="t" r="r" b="b"/>
              <a:pathLst>
                <a:path w="6095" h="4132" extrusionOk="0">
                  <a:moveTo>
                    <a:pt x="0" y="0"/>
                  </a:moveTo>
                  <a:lnTo>
                    <a:pt x="0" y="594"/>
                  </a:lnTo>
                  <a:lnTo>
                    <a:pt x="6095" y="4132"/>
                  </a:lnTo>
                  <a:lnTo>
                    <a:pt x="6095" y="3538"/>
                  </a:lnTo>
                  <a:lnTo>
                    <a:pt x="0" y="0"/>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32"/>
            <p:cNvSpPr/>
            <p:nvPr/>
          </p:nvSpPr>
          <p:spPr>
            <a:xfrm>
              <a:off x="4428275" y="2367025"/>
              <a:ext cx="152375" cy="103325"/>
            </a:xfrm>
            <a:custGeom>
              <a:avLst/>
              <a:gdLst/>
              <a:ahLst/>
              <a:cxnLst/>
              <a:rect l="l" t="t" r="r" b="b"/>
              <a:pathLst>
                <a:path w="6095" h="4133" extrusionOk="0">
                  <a:moveTo>
                    <a:pt x="0" y="1"/>
                  </a:moveTo>
                  <a:lnTo>
                    <a:pt x="0" y="594"/>
                  </a:lnTo>
                  <a:lnTo>
                    <a:pt x="6095" y="4132"/>
                  </a:lnTo>
                  <a:lnTo>
                    <a:pt x="6095" y="3539"/>
                  </a:lnTo>
                  <a:lnTo>
                    <a:pt x="0" y="1"/>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32"/>
            <p:cNvSpPr/>
            <p:nvPr/>
          </p:nvSpPr>
          <p:spPr>
            <a:xfrm>
              <a:off x="4428275" y="2392150"/>
              <a:ext cx="152375" cy="102725"/>
            </a:xfrm>
            <a:custGeom>
              <a:avLst/>
              <a:gdLst/>
              <a:ahLst/>
              <a:cxnLst/>
              <a:rect l="l" t="t" r="r" b="b"/>
              <a:pathLst>
                <a:path w="6095" h="4109" extrusionOk="0">
                  <a:moveTo>
                    <a:pt x="0" y="0"/>
                  </a:moveTo>
                  <a:lnTo>
                    <a:pt x="0" y="593"/>
                  </a:lnTo>
                  <a:lnTo>
                    <a:pt x="6095" y="4109"/>
                  </a:lnTo>
                  <a:lnTo>
                    <a:pt x="6095" y="3515"/>
                  </a:lnTo>
                  <a:lnTo>
                    <a:pt x="0" y="0"/>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32"/>
            <p:cNvSpPr/>
            <p:nvPr/>
          </p:nvSpPr>
          <p:spPr>
            <a:xfrm>
              <a:off x="4428275" y="2416675"/>
              <a:ext cx="152375" cy="103300"/>
            </a:xfrm>
            <a:custGeom>
              <a:avLst/>
              <a:gdLst/>
              <a:ahLst/>
              <a:cxnLst/>
              <a:rect l="l" t="t" r="r" b="b"/>
              <a:pathLst>
                <a:path w="6095" h="4132" extrusionOk="0">
                  <a:moveTo>
                    <a:pt x="0" y="0"/>
                  </a:moveTo>
                  <a:lnTo>
                    <a:pt x="0" y="594"/>
                  </a:lnTo>
                  <a:lnTo>
                    <a:pt x="6095" y="4132"/>
                  </a:lnTo>
                  <a:lnTo>
                    <a:pt x="6095" y="3538"/>
                  </a:lnTo>
                  <a:lnTo>
                    <a:pt x="0" y="0"/>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32"/>
            <p:cNvSpPr/>
            <p:nvPr/>
          </p:nvSpPr>
          <p:spPr>
            <a:xfrm>
              <a:off x="4428275" y="2441775"/>
              <a:ext cx="152375" cy="103325"/>
            </a:xfrm>
            <a:custGeom>
              <a:avLst/>
              <a:gdLst/>
              <a:ahLst/>
              <a:cxnLst/>
              <a:rect l="l" t="t" r="r" b="b"/>
              <a:pathLst>
                <a:path w="6095" h="4133" extrusionOk="0">
                  <a:moveTo>
                    <a:pt x="0" y="1"/>
                  </a:moveTo>
                  <a:lnTo>
                    <a:pt x="0" y="594"/>
                  </a:lnTo>
                  <a:lnTo>
                    <a:pt x="6095" y="4132"/>
                  </a:lnTo>
                  <a:lnTo>
                    <a:pt x="6095" y="3539"/>
                  </a:lnTo>
                  <a:lnTo>
                    <a:pt x="0" y="1"/>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32"/>
            <p:cNvSpPr/>
            <p:nvPr/>
          </p:nvSpPr>
          <p:spPr>
            <a:xfrm>
              <a:off x="4428275" y="2466900"/>
              <a:ext cx="152375" cy="103300"/>
            </a:xfrm>
            <a:custGeom>
              <a:avLst/>
              <a:gdLst/>
              <a:ahLst/>
              <a:cxnLst/>
              <a:rect l="l" t="t" r="r" b="b"/>
              <a:pathLst>
                <a:path w="6095" h="4132" extrusionOk="0">
                  <a:moveTo>
                    <a:pt x="0" y="0"/>
                  </a:moveTo>
                  <a:lnTo>
                    <a:pt x="0" y="594"/>
                  </a:lnTo>
                  <a:lnTo>
                    <a:pt x="6095" y="4131"/>
                  </a:lnTo>
                  <a:lnTo>
                    <a:pt x="6095" y="3538"/>
                  </a:lnTo>
                  <a:lnTo>
                    <a:pt x="0" y="0"/>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32"/>
            <p:cNvSpPr/>
            <p:nvPr/>
          </p:nvSpPr>
          <p:spPr>
            <a:xfrm>
              <a:off x="4428275" y="2492000"/>
              <a:ext cx="152375" cy="102725"/>
            </a:xfrm>
            <a:custGeom>
              <a:avLst/>
              <a:gdLst/>
              <a:ahLst/>
              <a:cxnLst/>
              <a:rect l="l" t="t" r="r" b="b"/>
              <a:pathLst>
                <a:path w="6095" h="4109" extrusionOk="0">
                  <a:moveTo>
                    <a:pt x="0" y="0"/>
                  </a:moveTo>
                  <a:lnTo>
                    <a:pt x="0" y="594"/>
                  </a:lnTo>
                  <a:lnTo>
                    <a:pt x="6095" y="4109"/>
                  </a:lnTo>
                  <a:lnTo>
                    <a:pt x="6095" y="3516"/>
                  </a:lnTo>
                  <a:lnTo>
                    <a:pt x="0" y="0"/>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32"/>
            <p:cNvSpPr/>
            <p:nvPr/>
          </p:nvSpPr>
          <p:spPr>
            <a:xfrm>
              <a:off x="4428275" y="2516525"/>
              <a:ext cx="152375" cy="103325"/>
            </a:xfrm>
            <a:custGeom>
              <a:avLst/>
              <a:gdLst/>
              <a:ahLst/>
              <a:cxnLst/>
              <a:rect l="l" t="t" r="r" b="b"/>
              <a:pathLst>
                <a:path w="6095" h="4133" extrusionOk="0">
                  <a:moveTo>
                    <a:pt x="0" y="1"/>
                  </a:moveTo>
                  <a:lnTo>
                    <a:pt x="0" y="594"/>
                  </a:lnTo>
                  <a:lnTo>
                    <a:pt x="6095" y="4132"/>
                  </a:lnTo>
                  <a:lnTo>
                    <a:pt x="6095" y="3539"/>
                  </a:lnTo>
                  <a:lnTo>
                    <a:pt x="0" y="1"/>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13" name="Google Shape;413;p32"/>
          <p:cNvSpPr/>
          <p:nvPr/>
        </p:nvSpPr>
        <p:spPr>
          <a:xfrm>
            <a:off x="596442" y="2318392"/>
            <a:ext cx="3068319" cy="2253615"/>
          </a:xfrm>
          <a:custGeom>
            <a:avLst/>
            <a:gdLst/>
            <a:ahLst/>
            <a:cxnLst/>
            <a:rect l="l" t="t" r="r" b="b"/>
            <a:pathLst>
              <a:path w="3068319" h="2253615" extrusionOk="0">
                <a:moveTo>
                  <a:pt x="2847498" y="0"/>
                </a:moveTo>
                <a:lnTo>
                  <a:pt x="220799" y="0"/>
                </a:lnTo>
                <a:lnTo>
                  <a:pt x="176298" y="4485"/>
                </a:lnTo>
                <a:lnTo>
                  <a:pt x="134850" y="17351"/>
                </a:lnTo>
                <a:lnTo>
                  <a:pt x="97344" y="37709"/>
                </a:lnTo>
                <a:lnTo>
                  <a:pt x="64667" y="64671"/>
                </a:lnTo>
                <a:lnTo>
                  <a:pt x="37706" y="97348"/>
                </a:lnTo>
                <a:lnTo>
                  <a:pt x="17350" y="134854"/>
                </a:lnTo>
                <a:lnTo>
                  <a:pt x="4485" y="176301"/>
                </a:lnTo>
                <a:lnTo>
                  <a:pt x="0" y="220799"/>
                </a:lnTo>
                <a:lnTo>
                  <a:pt x="0" y="2032701"/>
                </a:lnTo>
                <a:lnTo>
                  <a:pt x="4485" y="2077199"/>
                </a:lnTo>
                <a:lnTo>
                  <a:pt x="17350" y="2118645"/>
                </a:lnTo>
                <a:lnTo>
                  <a:pt x="37706" y="2156151"/>
                </a:lnTo>
                <a:lnTo>
                  <a:pt x="64667" y="2188829"/>
                </a:lnTo>
                <a:lnTo>
                  <a:pt x="97344" y="2215791"/>
                </a:lnTo>
                <a:lnTo>
                  <a:pt x="134850" y="2236149"/>
                </a:lnTo>
                <a:lnTo>
                  <a:pt x="176298" y="2249015"/>
                </a:lnTo>
                <a:lnTo>
                  <a:pt x="220799" y="2253500"/>
                </a:lnTo>
                <a:lnTo>
                  <a:pt x="2847498" y="2253500"/>
                </a:lnTo>
                <a:lnTo>
                  <a:pt x="2891996" y="2249015"/>
                </a:lnTo>
                <a:lnTo>
                  <a:pt x="2933442" y="2236149"/>
                </a:lnTo>
                <a:lnTo>
                  <a:pt x="2970948" y="2215791"/>
                </a:lnTo>
                <a:lnTo>
                  <a:pt x="3003626" y="2188829"/>
                </a:lnTo>
                <a:lnTo>
                  <a:pt x="3030588" y="2156151"/>
                </a:lnTo>
                <a:lnTo>
                  <a:pt x="3050946" y="2118645"/>
                </a:lnTo>
                <a:lnTo>
                  <a:pt x="3063811" y="2077199"/>
                </a:lnTo>
                <a:lnTo>
                  <a:pt x="3068297" y="2032701"/>
                </a:lnTo>
                <a:lnTo>
                  <a:pt x="3068297" y="220799"/>
                </a:lnTo>
                <a:lnTo>
                  <a:pt x="3063811" y="176301"/>
                </a:lnTo>
                <a:lnTo>
                  <a:pt x="3050946" y="134854"/>
                </a:lnTo>
                <a:lnTo>
                  <a:pt x="3030588" y="97348"/>
                </a:lnTo>
                <a:lnTo>
                  <a:pt x="3003626" y="64671"/>
                </a:lnTo>
                <a:lnTo>
                  <a:pt x="2970948" y="37709"/>
                </a:lnTo>
                <a:lnTo>
                  <a:pt x="2933442" y="17351"/>
                </a:lnTo>
                <a:lnTo>
                  <a:pt x="2891996" y="4485"/>
                </a:lnTo>
                <a:lnTo>
                  <a:pt x="2847498" y="0"/>
                </a:lnTo>
                <a:close/>
              </a:path>
            </a:pathLst>
          </a:custGeom>
          <a:solidFill>
            <a:srgbClr val="ACE09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 name="Google Shape;414;p32">
            <a:extLst>
              <a:ext uri="{FF2B5EF4-FFF2-40B4-BE49-F238E27FC236}">
                <a16:creationId xmlns:a16="http://schemas.microsoft.com/office/drawing/2014/main" id="{8DFA20A9-B349-4CB6-AD9F-1E6DA98B297C}"/>
              </a:ext>
            </a:extLst>
          </p:cNvPr>
          <p:cNvSpPr txBox="1">
            <a:spLocks/>
          </p:cNvSpPr>
          <p:nvPr/>
        </p:nvSpPr>
        <p:spPr>
          <a:xfrm>
            <a:off x="1225094" y="2521449"/>
            <a:ext cx="1702200" cy="1869600"/>
          </a:xfrm>
          <a:prstGeom prst="rect">
            <a:avLst/>
          </a:prstGeom>
          <a:noFill/>
          <a:ln>
            <a:noFill/>
          </a:ln>
        </p:spPr>
        <p:txBody>
          <a:bodyPr spcFirstLastPara="1" wrap="square" lIns="0" tIns="201925" rIns="0" bIns="0" anchor="t" anchorCtr="0">
            <a:normAutofit fontScale="90000"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0000"/>
              </a:buClr>
              <a:buSzPts val="1800"/>
              <a:buFont typeface="Rockwell"/>
              <a:buNone/>
              <a:defRPr sz="5400" b="0" i="0" u="none" strike="noStrike" cap="none">
                <a:solidFill>
                  <a:srgbClr val="000000"/>
                </a:solidFill>
                <a:latin typeface="Rockwell"/>
                <a:ea typeface="Rockwell"/>
                <a:cs typeface="Rockwell"/>
                <a:sym typeface="Rockwel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25400" algn="ctr">
              <a:lnSpc>
                <a:spcPct val="100000"/>
              </a:lnSpc>
            </a:pPr>
            <a:r>
              <a:rPr lang="vi-VN" sz="8900" b="1">
                <a:solidFill>
                  <a:schemeClr val="lt1"/>
                </a:solidFill>
                <a:latin typeface="Times New Roman" panose="02020603050405020304" pitchFamily="18" charset="0"/>
                <a:cs typeface="Times New Roman" panose="02020603050405020304" pitchFamily="18" charset="0"/>
              </a:rPr>
              <a:t>0</a:t>
            </a:r>
            <a:r>
              <a:rPr lang="en-US" sz="8900" b="1">
                <a:solidFill>
                  <a:schemeClr val="lt1"/>
                </a:solidFill>
                <a:latin typeface="Times New Roman" panose="02020603050405020304" pitchFamily="18" charset="0"/>
                <a:cs typeface="Times New Roman" panose="02020603050405020304" pitchFamily="18" charset="0"/>
              </a:rPr>
              <a:t>1</a:t>
            </a:r>
            <a:endParaRPr lang="vi-VN" sz="8900" b="1">
              <a:solidFill>
                <a:schemeClr val="lt1"/>
              </a:solidFill>
              <a:latin typeface="Times New Roman" panose="02020603050405020304" pitchFamily="18" charset="0"/>
              <a:ea typeface="Arial"/>
              <a:cs typeface="Times New Roman" panose="02020603050405020304" pitchFamily="18" charset="0"/>
              <a:sym typeface="Arial"/>
            </a:endParaRPr>
          </a:p>
          <a:p>
            <a:pPr algn="ctr">
              <a:lnSpc>
                <a:spcPct val="100000"/>
              </a:lnSpc>
              <a:spcBef>
                <a:spcPts val="400"/>
              </a:spcBef>
            </a:pPr>
            <a:r>
              <a:rPr lang="vi-VN" sz="3000" b="1">
                <a:solidFill>
                  <a:schemeClr val="lt1"/>
                </a:solidFill>
                <a:latin typeface="Times New Roman" panose="02020603050405020304" pitchFamily="18" charset="0"/>
                <a:cs typeface="Times New Roman" panose="02020603050405020304" pitchFamily="18" charset="0"/>
              </a:rPr>
              <a:t>OPTIONS</a:t>
            </a:r>
          </a:p>
        </p:txBody>
      </p:sp>
      <p:grpSp>
        <p:nvGrpSpPr>
          <p:cNvPr id="121" name="Google Shape;443;p35">
            <a:extLst>
              <a:ext uri="{FF2B5EF4-FFF2-40B4-BE49-F238E27FC236}">
                <a16:creationId xmlns:a16="http://schemas.microsoft.com/office/drawing/2014/main" id="{474BCA5C-69B1-4795-915F-650BDE2FED20}"/>
              </a:ext>
            </a:extLst>
          </p:cNvPr>
          <p:cNvGrpSpPr/>
          <p:nvPr/>
        </p:nvGrpSpPr>
        <p:grpSpPr>
          <a:xfrm>
            <a:off x="-1325851" y="-414095"/>
            <a:ext cx="21891199" cy="11989936"/>
            <a:chOff x="0" y="-178744"/>
            <a:chExt cx="24904663" cy="14533256"/>
          </a:xfrm>
        </p:grpSpPr>
        <p:pic>
          <p:nvPicPr>
            <p:cNvPr id="122" name="Google Shape;444;p35">
              <a:extLst>
                <a:ext uri="{FF2B5EF4-FFF2-40B4-BE49-F238E27FC236}">
                  <a16:creationId xmlns:a16="http://schemas.microsoft.com/office/drawing/2014/main" id="{AE49B1C2-652B-4A99-B457-E0763595B984}"/>
                </a:ext>
              </a:extLst>
            </p:cNvPr>
            <p:cNvPicPr preferRelativeResize="0"/>
            <p:nvPr/>
          </p:nvPicPr>
          <p:blipFill rotWithShape="1">
            <a:blip r:embed="rId3">
              <a:alphaModFix amt="70000"/>
            </a:blip>
            <a:srcRect/>
            <a:stretch/>
          </p:blipFill>
          <p:spPr>
            <a:xfrm>
              <a:off x="0" y="0"/>
              <a:ext cx="14227481" cy="14354512"/>
            </a:xfrm>
            <a:prstGeom prst="rect">
              <a:avLst/>
            </a:prstGeom>
            <a:noFill/>
            <a:ln>
              <a:noFill/>
            </a:ln>
          </p:spPr>
        </p:pic>
        <p:pic>
          <p:nvPicPr>
            <p:cNvPr id="123" name="Google Shape;445;p35">
              <a:extLst>
                <a:ext uri="{FF2B5EF4-FFF2-40B4-BE49-F238E27FC236}">
                  <a16:creationId xmlns:a16="http://schemas.microsoft.com/office/drawing/2014/main" id="{96620A06-FD96-4521-A4BC-A1B99DB632D3}"/>
                </a:ext>
              </a:extLst>
            </p:cNvPr>
            <p:cNvPicPr preferRelativeResize="0"/>
            <p:nvPr/>
          </p:nvPicPr>
          <p:blipFill rotWithShape="1">
            <a:blip r:embed="rId3">
              <a:alphaModFix amt="70000"/>
            </a:blip>
            <a:srcRect/>
            <a:stretch/>
          </p:blipFill>
          <p:spPr>
            <a:xfrm>
              <a:off x="14227495" y="-178744"/>
              <a:ext cx="10677168" cy="14354534"/>
            </a:xfrm>
            <a:prstGeom prst="rect">
              <a:avLst/>
            </a:prstGeom>
            <a:noFill/>
            <a:ln>
              <a:noFill/>
            </a:ln>
          </p:spPr>
        </p:pic>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3"/>
                                        </p:tgtEl>
                                        <p:attrNameLst>
                                          <p:attrName>style.visibility</p:attrName>
                                        </p:attrNameLst>
                                      </p:cBhvr>
                                      <p:to>
                                        <p:strVal val="visible"/>
                                      </p:to>
                                    </p:set>
                                    <p:animEffect transition="in" filter="fade">
                                      <p:cBhvr>
                                        <p:cTn id="7" dur="300"/>
                                        <p:tgtEl>
                                          <p:spTgt spid="4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4"/>
                                        </p:tgtEl>
                                        <p:attrNameLst>
                                          <p:attrName>style.visibility</p:attrName>
                                        </p:attrNameLst>
                                      </p:cBhvr>
                                      <p:to>
                                        <p:strVal val="visible"/>
                                      </p:to>
                                    </p:set>
                                    <p:animEffect transition="in" filter="fade">
                                      <p:cBhvr>
                                        <p:cTn id="10" dur="300"/>
                                        <p:tgtEl>
                                          <p:spTgt spid="414"/>
                                        </p:tgtEl>
                                      </p:cBhvr>
                                    </p:animEffect>
                                  </p:childTnLst>
                                </p:cTn>
                              </p:par>
                            </p:childTnLst>
                          </p:cTn>
                        </p:par>
                        <p:par>
                          <p:cTn id="11" fill="hold">
                            <p:stCondLst>
                              <p:cond delay="300"/>
                            </p:stCondLst>
                            <p:childTnLst>
                              <p:par>
                                <p:cTn id="12" presetID="2" presetClass="entr" presetSubtype="8" fill="hold" grpId="0" nodeType="afterEffect">
                                  <p:stCondLst>
                                    <p:cond delay="100"/>
                                  </p:stCondLst>
                                  <p:childTnLst>
                                    <p:set>
                                      <p:cBhvr>
                                        <p:cTn id="13" dur="1" fill="hold">
                                          <p:stCondLst>
                                            <p:cond delay="0"/>
                                          </p:stCondLst>
                                        </p:cTn>
                                        <p:tgtEl>
                                          <p:spTgt spid="302"/>
                                        </p:tgtEl>
                                        <p:attrNameLst>
                                          <p:attrName>style.visibility</p:attrName>
                                        </p:attrNameLst>
                                      </p:cBhvr>
                                      <p:to>
                                        <p:strVal val="visible"/>
                                      </p:to>
                                    </p:set>
                                    <p:anim calcmode="lin" valueType="num">
                                      <p:cBhvr additive="base">
                                        <p:cTn id="14" dur="300" fill="hold"/>
                                        <p:tgtEl>
                                          <p:spTgt spid="302"/>
                                        </p:tgtEl>
                                        <p:attrNameLst>
                                          <p:attrName>ppt_x</p:attrName>
                                        </p:attrNameLst>
                                      </p:cBhvr>
                                      <p:tavLst>
                                        <p:tav tm="0">
                                          <p:val>
                                            <p:strVal val="0-#ppt_w/2"/>
                                          </p:val>
                                        </p:tav>
                                        <p:tav tm="100000">
                                          <p:val>
                                            <p:strVal val="#ppt_x"/>
                                          </p:val>
                                        </p:tav>
                                      </p:tavLst>
                                    </p:anim>
                                    <p:anim calcmode="lin" valueType="num">
                                      <p:cBhvr additive="base">
                                        <p:cTn id="15" dur="300" fill="hold"/>
                                        <p:tgtEl>
                                          <p:spTgt spid="302"/>
                                        </p:tgtEl>
                                        <p:attrNameLst>
                                          <p:attrName>ppt_y</p:attrName>
                                        </p:attrNameLst>
                                      </p:cBhvr>
                                      <p:tavLst>
                                        <p:tav tm="0">
                                          <p:val>
                                            <p:strVal val="#ppt_y"/>
                                          </p:val>
                                        </p:tav>
                                        <p:tav tm="100000">
                                          <p:val>
                                            <p:strVal val="#ppt_y"/>
                                          </p:val>
                                        </p:tav>
                                      </p:tavLst>
                                    </p:anim>
                                  </p:childTnLst>
                                </p:cTn>
                              </p:par>
                              <p:par>
                                <p:cTn id="16" presetID="10" presetClass="entr" presetSubtype="0" fill="hold" grpId="0" nodeType="withEffect">
                                  <p:stCondLst>
                                    <p:cond delay="0"/>
                                  </p:stCondLst>
                                  <p:childTnLst>
                                    <p:set>
                                      <p:cBhvr>
                                        <p:cTn id="17" dur="1" fill="hold">
                                          <p:stCondLst>
                                            <p:cond delay="0"/>
                                          </p:stCondLst>
                                        </p:cTn>
                                        <p:tgtEl>
                                          <p:spTgt spid="120"/>
                                        </p:tgtEl>
                                        <p:attrNameLst>
                                          <p:attrName>style.visibility</p:attrName>
                                        </p:attrNameLst>
                                      </p:cBhvr>
                                      <p:to>
                                        <p:strVal val="visible"/>
                                      </p:to>
                                    </p:set>
                                    <p:animEffect transition="in" filter="fade">
                                      <p:cBhvr>
                                        <p:cTn id="18" dur="300"/>
                                        <p:tgtEl>
                                          <p:spTgt spid="120"/>
                                        </p:tgtEl>
                                      </p:cBhvr>
                                    </p:animEffect>
                                  </p:childTnLst>
                                </p:cTn>
                              </p:par>
                            </p:childTnLst>
                          </p:cTn>
                        </p:par>
                        <p:par>
                          <p:cTn id="19" fill="hold">
                            <p:stCondLst>
                              <p:cond delay="700"/>
                            </p:stCondLst>
                            <p:childTnLst>
                              <p:par>
                                <p:cTn id="20" presetID="22" presetClass="entr" presetSubtype="8" fill="hold" grpId="0" nodeType="afterEffect">
                                  <p:stCondLst>
                                    <p:cond delay="100"/>
                                  </p:stCondLst>
                                  <p:childTnLst>
                                    <p:set>
                                      <p:cBhvr>
                                        <p:cTn id="21" dur="1" fill="hold">
                                          <p:stCondLst>
                                            <p:cond delay="0"/>
                                          </p:stCondLst>
                                        </p:cTn>
                                        <p:tgtEl>
                                          <p:spTgt spid="303"/>
                                        </p:tgtEl>
                                        <p:attrNameLst>
                                          <p:attrName>style.visibility</p:attrName>
                                        </p:attrNameLst>
                                      </p:cBhvr>
                                      <p:to>
                                        <p:strVal val="visible"/>
                                      </p:to>
                                    </p:set>
                                    <p:animEffect transition="in" filter="wipe(left)">
                                      <p:cBhvr>
                                        <p:cTn id="22" dur="300"/>
                                        <p:tgtEl>
                                          <p:spTgt spid="303"/>
                                        </p:tgtEl>
                                      </p:cBhvr>
                                    </p:animEffect>
                                  </p:childTnLst>
                                </p:cTn>
                              </p:par>
                            </p:childTnLst>
                          </p:cTn>
                        </p:par>
                        <p:par>
                          <p:cTn id="23" fill="hold">
                            <p:stCondLst>
                              <p:cond delay="1100"/>
                            </p:stCondLst>
                            <p:childTnLst>
                              <p:par>
                                <p:cTn id="24" presetID="1" presetClass="entr" presetSubtype="0" fill="hold" nodeType="afterEffect">
                                  <p:stCondLst>
                                    <p:cond delay="0"/>
                                  </p:stCondLst>
                                  <p:childTnLst>
                                    <p:set>
                                      <p:cBhvr>
                                        <p:cTn id="25" dur="1" fill="hold">
                                          <p:stCondLst>
                                            <p:cond delay="199"/>
                                          </p:stCondLst>
                                        </p:cTn>
                                        <p:tgtEl>
                                          <p:spTgt spid="3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 grpId="0"/>
      <p:bldP spid="414" grpId="0"/>
      <p:bldP spid="303" grpId="0" animBg="1"/>
      <p:bldP spid="413" grpId="0" animBg="1"/>
      <p:bldP spid="12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42"/>
        <p:cNvGrpSpPr/>
        <p:nvPr/>
      </p:nvGrpSpPr>
      <p:grpSpPr>
        <a:xfrm>
          <a:off x="0" y="0"/>
          <a:ext cx="0" cy="0"/>
          <a:chOff x="0" y="0"/>
          <a:chExt cx="0" cy="0"/>
        </a:xfrm>
      </p:grpSpPr>
      <p:grpSp>
        <p:nvGrpSpPr>
          <p:cNvPr id="443" name="Google Shape;443;p35"/>
          <p:cNvGrpSpPr/>
          <p:nvPr/>
        </p:nvGrpSpPr>
        <p:grpSpPr>
          <a:xfrm>
            <a:off x="-1325851" y="-414095"/>
            <a:ext cx="21891199" cy="11989936"/>
            <a:chOff x="0" y="-178744"/>
            <a:chExt cx="24904663" cy="14533256"/>
          </a:xfrm>
        </p:grpSpPr>
        <p:pic>
          <p:nvPicPr>
            <p:cNvPr id="444" name="Google Shape;444;p35"/>
            <p:cNvPicPr preferRelativeResize="0"/>
            <p:nvPr/>
          </p:nvPicPr>
          <p:blipFill rotWithShape="1">
            <a:blip r:embed="rId3">
              <a:alphaModFix amt="70000"/>
            </a:blip>
            <a:srcRect/>
            <a:stretch/>
          </p:blipFill>
          <p:spPr>
            <a:xfrm>
              <a:off x="0" y="0"/>
              <a:ext cx="14227481" cy="14354512"/>
            </a:xfrm>
            <a:prstGeom prst="rect">
              <a:avLst/>
            </a:prstGeom>
            <a:noFill/>
            <a:ln>
              <a:noFill/>
            </a:ln>
          </p:spPr>
        </p:pic>
        <p:pic>
          <p:nvPicPr>
            <p:cNvPr id="445" name="Google Shape;445;p35"/>
            <p:cNvPicPr preferRelativeResize="0"/>
            <p:nvPr/>
          </p:nvPicPr>
          <p:blipFill rotWithShape="1">
            <a:blip r:embed="rId3">
              <a:alphaModFix amt="70000"/>
            </a:blip>
            <a:srcRect/>
            <a:stretch/>
          </p:blipFill>
          <p:spPr>
            <a:xfrm>
              <a:off x="14227495" y="-178744"/>
              <a:ext cx="10677168" cy="14354534"/>
            </a:xfrm>
            <a:prstGeom prst="rect">
              <a:avLst/>
            </a:prstGeom>
            <a:noFill/>
            <a:ln>
              <a:noFill/>
            </a:ln>
          </p:spPr>
        </p:pic>
      </p:grpSp>
      <p:sp>
        <p:nvSpPr>
          <p:cNvPr id="2" name="TextBox 1">
            <a:extLst>
              <a:ext uri="{FF2B5EF4-FFF2-40B4-BE49-F238E27FC236}">
                <a16:creationId xmlns:a16="http://schemas.microsoft.com/office/drawing/2014/main" id="{C6ECDBB0-43E4-4F39-9101-84BC7F8A62B4}"/>
              </a:ext>
            </a:extLst>
          </p:cNvPr>
          <p:cNvSpPr txBox="1"/>
          <p:nvPr/>
        </p:nvSpPr>
        <p:spPr>
          <a:xfrm>
            <a:off x="230925" y="161523"/>
            <a:ext cx="6444195" cy="1169551"/>
          </a:xfrm>
          <a:prstGeom prst="rect">
            <a:avLst/>
          </a:prstGeom>
          <a:noFill/>
        </p:spPr>
        <p:txBody>
          <a:bodyPr wrap="square" rtlCol="0" anchor="ctr">
            <a:spAutoFit/>
          </a:bodyPr>
          <a:lstStyle/>
          <a:p>
            <a:pPr algn="ctr"/>
            <a:r>
              <a:rPr lang="en-US" sz="7000">
                <a:solidFill>
                  <a:srgbClr val="AADF99"/>
                </a:solidFill>
                <a:latin typeface="Open Sans ExtraBold" panose="020B0906030804020204" pitchFamily="34" charset="0"/>
                <a:ea typeface="Open Sans ExtraBold" panose="020B0906030804020204" pitchFamily="34" charset="0"/>
                <a:cs typeface="Open Sans ExtraBold" panose="020B0906030804020204" pitchFamily="34" charset="0"/>
              </a:rPr>
              <a:t>Hiện trạng</a:t>
            </a:r>
          </a:p>
        </p:txBody>
      </p:sp>
      <p:sp>
        <p:nvSpPr>
          <p:cNvPr id="4" name="TextBox 3">
            <a:extLst>
              <a:ext uri="{FF2B5EF4-FFF2-40B4-BE49-F238E27FC236}">
                <a16:creationId xmlns:a16="http://schemas.microsoft.com/office/drawing/2014/main" id="{5E25F7A4-AE26-44E2-892E-2661A56E88E2}"/>
              </a:ext>
            </a:extLst>
          </p:cNvPr>
          <p:cNvSpPr txBox="1"/>
          <p:nvPr/>
        </p:nvSpPr>
        <p:spPr>
          <a:xfrm>
            <a:off x="618365" y="2443544"/>
            <a:ext cx="7216479" cy="1323439"/>
          </a:xfrm>
          <a:prstGeom prst="rect">
            <a:avLst/>
          </a:prstGeom>
          <a:noFill/>
        </p:spPr>
        <p:txBody>
          <a:bodyPr wrap="square" rtlCol="0" anchor="ctr">
            <a:spAutoFit/>
          </a:bodyPr>
          <a:lstStyle/>
          <a:p>
            <a:pPr algn="ctr"/>
            <a:r>
              <a:rPr lang="vi-VN" sz="4000">
                <a:solidFill>
                  <a:srgbClr val="202124"/>
                </a:solidFill>
                <a:latin typeface="Times New Roman" panose="02020603050405020304" pitchFamily="18" charset="0"/>
                <a:ea typeface="Times New Roman"/>
                <a:cs typeface="Times New Roman" panose="02020603050405020304" pitchFamily="18" charset="0"/>
                <a:sym typeface="Times New Roman"/>
              </a:rPr>
              <a:t>Một số nông trại thủy canh ở Việt Nam còn lạc hậu</a:t>
            </a:r>
            <a:endParaRPr lang="vi-VN" sz="4000">
              <a:latin typeface="Times New Roman" panose="02020603050405020304" pitchFamily="18" charset="0"/>
              <a:cs typeface="Times New Roman" panose="02020603050405020304" pitchFamily="18" charset="0"/>
            </a:endParaRPr>
          </a:p>
        </p:txBody>
      </p:sp>
      <p:pic>
        <p:nvPicPr>
          <p:cNvPr id="6" name="Graphic 5" descr="Arrow Straight">
            <a:extLst>
              <a:ext uri="{FF2B5EF4-FFF2-40B4-BE49-F238E27FC236}">
                <a16:creationId xmlns:a16="http://schemas.microsoft.com/office/drawing/2014/main" id="{810D6AF0-EA91-434E-A5EB-A85A779907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8577055" y="2452343"/>
            <a:ext cx="1305840" cy="1305840"/>
          </a:xfrm>
          <a:prstGeom prst="rect">
            <a:avLst/>
          </a:prstGeom>
        </p:spPr>
      </p:pic>
      <p:sp>
        <p:nvSpPr>
          <p:cNvPr id="7" name="TextBox 6">
            <a:extLst>
              <a:ext uri="{FF2B5EF4-FFF2-40B4-BE49-F238E27FC236}">
                <a16:creationId xmlns:a16="http://schemas.microsoft.com/office/drawing/2014/main" id="{4650F0D3-2601-4E22-905F-031F19721283}"/>
              </a:ext>
            </a:extLst>
          </p:cNvPr>
          <p:cNvSpPr txBox="1"/>
          <p:nvPr/>
        </p:nvSpPr>
        <p:spPr>
          <a:xfrm>
            <a:off x="11972259" y="7791714"/>
            <a:ext cx="7634178" cy="1323439"/>
          </a:xfrm>
          <a:prstGeom prst="rect">
            <a:avLst/>
          </a:prstGeom>
          <a:noFill/>
        </p:spPr>
        <p:txBody>
          <a:bodyPr wrap="square" rtlCol="0" anchor="ctr">
            <a:spAutoFit/>
          </a:bodyPr>
          <a:lstStyle/>
          <a:p>
            <a:pPr algn="ctr"/>
            <a:r>
              <a:rPr lang="vi-VN" sz="4000" i="1">
                <a:solidFill>
                  <a:srgbClr val="202124"/>
                </a:solidFill>
                <a:latin typeface="Times New Roman" panose="02020603050405020304" pitchFamily="18" charset="0"/>
                <a:ea typeface="Times New Roman"/>
                <a:cs typeface="Times New Roman" panose="02020603050405020304" pitchFamily="18" charset="0"/>
                <a:sym typeface="Times New Roman"/>
              </a:rPr>
              <a:t>Người tiêu dùng gặp khó khăn trong quá trình chọn lựa nông sản sạch</a:t>
            </a:r>
            <a:endParaRPr lang="vi-VN" sz="4000" i="1">
              <a:latin typeface="Times New Roman" panose="02020603050405020304" pitchFamily="18" charset="0"/>
              <a:cs typeface="Times New Roman" panose="02020603050405020304" pitchFamily="18" charset="0"/>
            </a:endParaRPr>
          </a:p>
        </p:txBody>
      </p:sp>
      <p:pic>
        <p:nvPicPr>
          <p:cNvPr id="18" name="Graphic 17" descr="Arrow Straight">
            <a:extLst>
              <a:ext uri="{FF2B5EF4-FFF2-40B4-BE49-F238E27FC236}">
                <a16:creationId xmlns:a16="http://schemas.microsoft.com/office/drawing/2014/main" id="{72CB9E7E-1C16-4472-A6D2-38C0E75C144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60428" y="7809313"/>
            <a:ext cx="1305840" cy="1305840"/>
          </a:xfrm>
          <a:prstGeom prst="rect">
            <a:avLst/>
          </a:prstGeom>
        </p:spPr>
      </p:pic>
      <p:pic>
        <p:nvPicPr>
          <p:cNvPr id="3074" name="Picture 2" descr="Thực phẩm bẩn tràn lan trên thị trường - Giải pháp là gì?">
            <a:extLst>
              <a:ext uri="{FF2B5EF4-FFF2-40B4-BE49-F238E27FC236}">
                <a16:creationId xmlns:a16="http://schemas.microsoft.com/office/drawing/2014/main" id="{3D3BA4C0-0D82-4A9C-BB6D-0CEFDAB672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726" y="5570957"/>
            <a:ext cx="10204480" cy="574474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Dịch vụ thiết kế thi công vườn rau thuỷ canh sân thượng dành cho nhà phố | Thủy  Canh Miền Nam">
            <a:extLst>
              <a:ext uri="{FF2B5EF4-FFF2-40B4-BE49-F238E27FC236}">
                <a16:creationId xmlns:a16="http://schemas.microsoft.com/office/drawing/2014/main" id="{38091353-6BD0-4DAD-B310-7D624F9B82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21206" y="40009"/>
            <a:ext cx="9911353" cy="56178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00"/>
                                        <p:tgtEl>
                                          <p:spTgt spid="2"/>
                                        </p:tgtEl>
                                      </p:cBhvr>
                                    </p:animEffect>
                                    <p:anim calcmode="lin" valueType="num">
                                      <p:cBhvr>
                                        <p:cTn id="8" dur="300" fill="hold"/>
                                        <p:tgtEl>
                                          <p:spTgt spid="2"/>
                                        </p:tgtEl>
                                        <p:attrNameLst>
                                          <p:attrName>ppt_x</p:attrName>
                                        </p:attrNameLst>
                                      </p:cBhvr>
                                      <p:tavLst>
                                        <p:tav tm="0">
                                          <p:val>
                                            <p:strVal val="#ppt_x"/>
                                          </p:val>
                                        </p:tav>
                                        <p:tav tm="100000">
                                          <p:val>
                                            <p:strVal val="#ppt_x"/>
                                          </p:val>
                                        </p:tav>
                                      </p:tavLst>
                                    </p:anim>
                                    <p:anim calcmode="lin" valueType="num">
                                      <p:cBhvr>
                                        <p:cTn id="9" dur="3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300"/>
                            </p:stCondLst>
                            <p:childTnLst>
                              <p:par>
                                <p:cTn id="11" presetID="2" presetClass="entr" presetSubtype="8" fill="hold" grpId="0" nodeType="afterEffect">
                                  <p:stCondLst>
                                    <p:cond delay="5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300" fill="hold"/>
                                        <p:tgtEl>
                                          <p:spTgt spid="4"/>
                                        </p:tgtEl>
                                        <p:attrNameLst>
                                          <p:attrName>ppt_x</p:attrName>
                                        </p:attrNameLst>
                                      </p:cBhvr>
                                      <p:tavLst>
                                        <p:tav tm="0">
                                          <p:val>
                                            <p:strVal val="0-#ppt_w/2"/>
                                          </p:val>
                                        </p:tav>
                                        <p:tav tm="100000">
                                          <p:val>
                                            <p:strVal val="#ppt_x"/>
                                          </p:val>
                                        </p:tav>
                                      </p:tavLst>
                                    </p:anim>
                                    <p:anim calcmode="lin" valueType="num">
                                      <p:cBhvr additive="base">
                                        <p:cTn id="14" dur="300" fill="hold"/>
                                        <p:tgtEl>
                                          <p:spTgt spid="4"/>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5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300" fill="hold"/>
                                        <p:tgtEl>
                                          <p:spTgt spid="7"/>
                                        </p:tgtEl>
                                        <p:attrNameLst>
                                          <p:attrName>ppt_x</p:attrName>
                                        </p:attrNameLst>
                                      </p:cBhvr>
                                      <p:tavLst>
                                        <p:tav tm="0">
                                          <p:val>
                                            <p:strVal val="1+#ppt_w/2"/>
                                          </p:val>
                                        </p:tav>
                                        <p:tav tm="100000">
                                          <p:val>
                                            <p:strVal val="#ppt_x"/>
                                          </p:val>
                                        </p:tav>
                                      </p:tavLst>
                                    </p:anim>
                                    <p:anim calcmode="lin" valueType="num">
                                      <p:cBhvr additive="base">
                                        <p:cTn id="18" dur="300" fill="hold"/>
                                        <p:tgtEl>
                                          <p:spTgt spid="7"/>
                                        </p:tgtEl>
                                        <p:attrNameLst>
                                          <p:attrName>ppt_y</p:attrName>
                                        </p:attrNameLst>
                                      </p:cBhvr>
                                      <p:tavLst>
                                        <p:tav tm="0">
                                          <p:val>
                                            <p:strVal val="#ppt_y"/>
                                          </p:val>
                                        </p:tav>
                                        <p:tav tm="100000">
                                          <p:val>
                                            <p:strVal val="#ppt_y"/>
                                          </p:val>
                                        </p:tav>
                                      </p:tavLst>
                                    </p:anim>
                                  </p:childTnLst>
                                </p:cTn>
                              </p:par>
                            </p:childTnLst>
                          </p:cTn>
                        </p:par>
                        <p:par>
                          <p:cTn id="19" fill="hold">
                            <p:stCondLst>
                              <p:cond delay="650"/>
                            </p:stCondLst>
                            <p:childTnLst>
                              <p:par>
                                <p:cTn id="20" presetID="22" presetClass="entr" presetSubtype="8" fill="hold" nodeType="afterEffect">
                                  <p:stCondLst>
                                    <p:cond delay="5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300"/>
                                        <p:tgtEl>
                                          <p:spTgt spid="6"/>
                                        </p:tgtEl>
                                      </p:cBhvr>
                                    </p:animEffect>
                                  </p:childTnLst>
                                </p:cTn>
                              </p:par>
                              <p:par>
                                <p:cTn id="23" presetID="22" presetClass="entr" presetSubtype="2" fill="hold" nodeType="withEffect">
                                  <p:stCondLst>
                                    <p:cond delay="50"/>
                                  </p:stCondLst>
                                  <p:childTnLst>
                                    <p:set>
                                      <p:cBhvr>
                                        <p:cTn id="24" dur="1" fill="hold">
                                          <p:stCondLst>
                                            <p:cond delay="0"/>
                                          </p:stCondLst>
                                        </p:cTn>
                                        <p:tgtEl>
                                          <p:spTgt spid="18"/>
                                        </p:tgtEl>
                                        <p:attrNameLst>
                                          <p:attrName>style.visibility</p:attrName>
                                        </p:attrNameLst>
                                      </p:cBhvr>
                                      <p:to>
                                        <p:strVal val="visible"/>
                                      </p:to>
                                    </p:set>
                                    <p:animEffect transition="in" filter="wipe(right)">
                                      <p:cBhvr>
                                        <p:cTn id="25" dur="3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BE4BD"/>
        </a:solidFill>
        <a:effectLst/>
      </p:bgPr>
    </p:bg>
    <p:spTree>
      <p:nvGrpSpPr>
        <p:cNvPr id="1" name="Shape 419"/>
        <p:cNvGrpSpPr/>
        <p:nvPr/>
      </p:nvGrpSpPr>
      <p:grpSpPr>
        <a:xfrm>
          <a:off x="0" y="0"/>
          <a:ext cx="0" cy="0"/>
          <a:chOff x="0" y="0"/>
          <a:chExt cx="0" cy="0"/>
        </a:xfrm>
      </p:grpSpPr>
      <p:pic>
        <p:nvPicPr>
          <p:cNvPr id="420" name="Google Shape;420;p33"/>
          <p:cNvPicPr preferRelativeResize="0"/>
          <p:nvPr/>
        </p:nvPicPr>
        <p:blipFill rotWithShape="1">
          <a:blip r:embed="rId3">
            <a:alphaModFix amt="44000"/>
          </a:blip>
          <a:srcRect l="-3220" t="-3800" r="3219" b="3799"/>
          <a:stretch/>
        </p:blipFill>
        <p:spPr>
          <a:xfrm>
            <a:off x="-445225" y="-4156040"/>
            <a:ext cx="22144713" cy="20119773"/>
          </a:xfrm>
          <a:prstGeom prst="rect">
            <a:avLst/>
          </a:prstGeom>
          <a:noFill/>
          <a:ln>
            <a:noFill/>
          </a:ln>
        </p:spPr>
      </p:pic>
      <p:sp>
        <p:nvSpPr>
          <p:cNvPr id="422" name="Google Shape;422;p33"/>
          <p:cNvSpPr txBox="1"/>
          <p:nvPr/>
        </p:nvSpPr>
        <p:spPr>
          <a:xfrm>
            <a:off x="5435626" y="265568"/>
            <a:ext cx="9713924" cy="1400383"/>
          </a:xfrm>
          <a:prstGeom prst="rect">
            <a:avLst/>
          </a:prstGeom>
          <a:noFill/>
          <a:ln>
            <a:noFill/>
          </a:ln>
        </p:spPr>
        <p:txBody>
          <a:bodyPr spcFirstLastPara="1" wrap="square" lIns="0" tIns="0" rIns="0" bIns="0" anchor="ctr" anchorCtr="0">
            <a:spAutoFit/>
          </a:bodyPr>
          <a:lstStyle/>
          <a:p>
            <a:pPr marL="0" marR="0" lvl="0" indent="0" algn="ctr" rtl="0">
              <a:lnSpc>
                <a:spcPct val="140013"/>
              </a:lnSpc>
              <a:spcBef>
                <a:spcPts val="0"/>
              </a:spcBef>
              <a:spcAft>
                <a:spcPts val="0"/>
              </a:spcAft>
              <a:buClr>
                <a:srgbClr val="000000"/>
              </a:buClr>
              <a:buSzPts val="6500"/>
              <a:buFont typeface="Arial"/>
              <a:buNone/>
            </a:pPr>
            <a:r>
              <a:rPr lang="vi-VN" sz="6500" b="1" i="0" u="none" strike="noStrike" cap="none">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sym typeface="Montserrat"/>
              </a:rPr>
              <a:t>Giới thiệu sản phẩm</a:t>
            </a:r>
            <a:endParaRPr sz="1500" b="0" i="0" u="none" strike="noStrike" cap="none">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sym typeface="Arial"/>
            </a:endParaRPr>
          </a:p>
        </p:txBody>
      </p:sp>
      <p:sp>
        <p:nvSpPr>
          <p:cNvPr id="423" name="Google Shape;423;p33"/>
          <p:cNvSpPr txBox="1"/>
          <p:nvPr/>
        </p:nvSpPr>
        <p:spPr>
          <a:xfrm>
            <a:off x="1587686" y="1315389"/>
            <a:ext cx="6864600" cy="1305879"/>
          </a:xfrm>
          <a:prstGeom prst="rect">
            <a:avLst/>
          </a:prstGeom>
          <a:noFill/>
          <a:ln>
            <a:noFill/>
          </a:ln>
        </p:spPr>
        <p:txBody>
          <a:bodyPr spcFirstLastPara="1" wrap="square" lIns="100525" tIns="100525" rIns="100525" bIns="100525" anchor="ctr" anchorCtr="0">
            <a:spAutoFit/>
          </a:bodyPr>
          <a:lstStyle/>
          <a:p>
            <a:pPr marL="0" marR="0" lvl="0" indent="0" rtl="0">
              <a:lnSpc>
                <a:spcPct val="100000"/>
              </a:lnSpc>
              <a:spcBef>
                <a:spcPts val="2600"/>
              </a:spcBef>
              <a:spcAft>
                <a:spcPts val="0"/>
              </a:spcAft>
              <a:buClr>
                <a:schemeClr val="dk1"/>
              </a:buClr>
              <a:buSzPts val="1200"/>
              <a:buFont typeface="Arial"/>
              <a:buNone/>
            </a:pPr>
            <a:r>
              <a:rPr lang="vi-VN" sz="5000" b="1" i="0" u="none" strike="noStrike" cap="none">
                <a:solidFill>
                  <a:srgbClr val="202124"/>
                </a:solidFill>
                <a:highlight>
                  <a:srgbClr val="ACE09D"/>
                </a:highlight>
                <a:latin typeface="Times New Roman"/>
                <a:ea typeface="Times New Roman"/>
                <a:cs typeface="Times New Roman"/>
                <a:sym typeface="Times New Roman"/>
              </a:rPr>
              <a:t>Tổng quan về sản phẩm</a:t>
            </a:r>
            <a:endParaRPr sz="5000" b="1" i="0" u="none" strike="noStrike" cap="none">
              <a:solidFill>
                <a:srgbClr val="000000"/>
              </a:solidFill>
              <a:highlight>
                <a:srgbClr val="ACE09D"/>
              </a:highlight>
              <a:latin typeface="Calibri"/>
              <a:ea typeface="Calibri"/>
              <a:cs typeface="Calibri"/>
              <a:sym typeface="Calibri"/>
            </a:endParaRPr>
          </a:p>
        </p:txBody>
      </p:sp>
      <p:pic>
        <p:nvPicPr>
          <p:cNvPr id="425" name="Google Shape;425;p33"/>
          <p:cNvPicPr preferRelativeResize="0"/>
          <p:nvPr/>
        </p:nvPicPr>
        <p:blipFill>
          <a:blip r:embed="rId4">
            <a:alphaModFix/>
          </a:blip>
          <a:stretch>
            <a:fillRect/>
          </a:stretch>
        </p:blipFill>
        <p:spPr>
          <a:xfrm>
            <a:off x="6673756" y="2894577"/>
            <a:ext cx="9171637" cy="6535541"/>
          </a:xfrm>
          <a:prstGeom prst="rect">
            <a:avLst/>
          </a:prstGeom>
          <a:noFill/>
          <a:ln>
            <a:noFill/>
          </a:ln>
        </p:spPr>
      </p:pic>
      <p:pic>
        <p:nvPicPr>
          <p:cNvPr id="426" name="Google Shape;426;p33"/>
          <p:cNvPicPr preferRelativeResize="0"/>
          <p:nvPr/>
        </p:nvPicPr>
        <p:blipFill>
          <a:blip r:embed="rId5">
            <a:alphaModFix/>
          </a:blip>
          <a:stretch>
            <a:fillRect/>
          </a:stretch>
        </p:blipFill>
        <p:spPr>
          <a:xfrm>
            <a:off x="11259574" y="4660190"/>
            <a:ext cx="8136405" cy="5608639"/>
          </a:xfrm>
          <a:prstGeom prst="rect">
            <a:avLst/>
          </a:prstGeom>
          <a:noFill/>
          <a:ln>
            <a:noFill/>
          </a:ln>
        </p:spPr>
      </p:pic>
      <p:pic>
        <p:nvPicPr>
          <p:cNvPr id="427" name="Google Shape;427;p33"/>
          <p:cNvPicPr preferRelativeResize="0"/>
          <p:nvPr/>
        </p:nvPicPr>
        <p:blipFill>
          <a:blip r:embed="rId6">
            <a:alphaModFix/>
          </a:blip>
          <a:stretch>
            <a:fillRect/>
          </a:stretch>
        </p:blipFill>
        <p:spPr>
          <a:xfrm>
            <a:off x="2715905" y="5721467"/>
            <a:ext cx="9039034" cy="5386074"/>
          </a:xfrm>
          <a:prstGeom prst="rect">
            <a:avLst/>
          </a:prstGeom>
          <a:noFill/>
          <a:ln>
            <a:noFill/>
          </a:ln>
        </p:spPr>
      </p:pic>
      <p:pic>
        <p:nvPicPr>
          <p:cNvPr id="3" name="Graphic 2" descr="Right pointing backhand index">
            <a:extLst>
              <a:ext uri="{FF2B5EF4-FFF2-40B4-BE49-F238E27FC236}">
                <a16:creationId xmlns:a16="http://schemas.microsoft.com/office/drawing/2014/main" id="{B4524505-FD94-4A86-8A6F-E9DE7DD0412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1400" y="1706868"/>
            <a:ext cx="914400" cy="91440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22"/>
                                        </p:tgtEl>
                                        <p:attrNameLst>
                                          <p:attrName>style.visibility</p:attrName>
                                        </p:attrNameLst>
                                      </p:cBhvr>
                                      <p:to>
                                        <p:strVal val="visible"/>
                                      </p:to>
                                    </p:set>
                                    <p:anim calcmode="lin" valueType="num">
                                      <p:cBhvr additive="base">
                                        <p:cTn id="7" dur="300" fill="hold"/>
                                        <p:tgtEl>
                                          <p:spTgt spid="422"/>
                                        </p:tgtEl>
                                        <p:attrNameLst>
                                          <p:attrName>ppt_x</p:attrName>
                                        </p:attrNameLst>
                                      </p:cBhvr>
                                      <p:tavLst>
                                        <p:tav tm="0">
                                          <p:val>
                                            <p:strVal val="#ppt_x"/>
                                          </p:val>
                                        </p:tav>
                                        <p:tav tm="100000">
                                          <p:val>
                                            <p:strVal val="#ppt_x"/>
                                          </p:val>
                                        </p:tav>
                                      </p:tavLst>
                                    </p:anim>
                                    <p:anim calcmode="lin" valueType="num">
                                      <p:cBhvr additive="base">
                                        <p:cTn id="8" dur="300" fill="hold"/>
                                        <p:tgtEl>
                                          <p:spTgt spid="422"/>
                                        </p:tgtEl>
                                        <p:attrNameLst>
                                          <p:attrName>ppt_y</p:attrName>
                                        </p:attrNameLst>
                                      </p:cBhvr>
                                      <p:tavLst>
                                        <p:tav tm="0">
                                          <p:val>
                                            <p:strVal val="0-#ppt_h/2"/>
                                          </p:val>
                                        </p:tav>
                                        <p:tav tm="100000">
                                          <p:val>
                                            <p:strVal val="#ppt_y"/>
                                          </p:val>
                                        </p:tav>
                                      </p:tavLst>
                                    </p:anim>
                                  </p:childTnLst>
                                </p:cTn>
                              </p:par>
                            </p:childTnLst>
                          </p:cTn>
                        </p:par>
                        <p:par>
                          <p:cTn id="9" fill="hold">
                            <p:stCondLst>
                              <p:cond delay="300"/>
                            </p:stCondLst>
                            <p:childTnLst>
                              <p:par>
                                <p:cTn id="10" presetID="2" presetClass="entr" presetSubtype="8"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300" fill="hold"/>
                                        <p:tgtEl>
                                          <p:spTgt spid="3"/>
                                        </p:tgtEl>
                                        <p:attrNameLst>
                                          <p:attrName>ppt_x</p:attrName>
                                        </p:attrNameLst>
                                      </p:cBhvr>
                                      <p:tavLst>
                                        <p:tav tm="0">
                                          <p:val>
                                            <p:strVal val="0-#ppt_w/2"/>
                                          </p:val>
                                        </p:tav>
                                        <p:tav tm="100000">
                                          <p:val>
                                            <p:strVal val="#ppt_x"/>
                                          </p:val>
                                        </p:tav>
                                      </p:tavLst>
                                    </p:anim>
                                    <p:anim calcmode="lin" valueType="num">
                                      <p:cBhvr additive="base">
                                        <p:cTn id="13" dur="3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600"/>
                            </p:stCondLst>
                            <p:childTnLst>
                              <p:par>
                                <p:cTn id="15" presetID="22" presetClass="entr" presetSubtype="8" fill="hold" nodeType="afterEffect">
                                  <p:stCondLst>
                                    <p:cond delay="0"/>
                                  </p:stCondLst>
                                  <p:childTnLst>
                                    <p:set>
                                      <p:cBhvr>
                                        <p:cTn id="16" dur="1" fill="hold">
                                          <p:stCondLst>
                                            <p:cond delay="0"/>
                                          </p:stCondLst>
                                        </p:cTn>
                                        <p:tgtEl>
                                          <p:spTgt spid="423"/>
                                        </p:tgtEl>
                                        <p:attrNameLst>
                                          <p:attrName>style.visibility</p:attrName>
                                        </p:attrNameLst>
                                      </p:cBhvr>
                                      <p:to>
                                        <p:strVal val="visible"/>
                                      </p:to>
                                    </p:set>
                                    <p:animEffect transition="in" filter="wipe(left)">
                                      <p:cBhvr>
                                        <p:cTn id="17" dur="300"/>
                                        <p:tgtEl>
                                          <p:spTgt spid="423"/>
                                        </p:tgtEl>
                                      </p:cBhvr>
                                    </p:animEffect>
                                  </p:childTnLst>
                                </p:cTn>
                              </p:par>
                              <p:par>
                                <p:cTn id="18" presetID="16" presetClass="entr" presetSubtype="42" fill="hold" nodeType="withEffect">
                                  <p:stCondLst>
                                    <p:cond delay="0"/>
                                  </p:stCondLst>
                                  <p:childTnLst>
                                    <p:set>
                                      <p:cBhvr>
                                        <p:cTn id="19" dur="1" fill="hold">
                                          <p:stCondLst>
                                            <p:cond delay="0"/>
                                          </p:stCondLst>
                                        </p:cTn>
                                        <p:tgtEl>
                                          <p:spTgt spid="425"/>
                                        </p:tgtEl>
                                        <p:attrNameLst>
                                          <p:attrName>style.visibility</p:attrName>
                                        </p:attrNameLst>
                                      </p:cBhvr>
                                      <p:to>
                                        <p:strVal val="visible"/>
                                      </p:to>
                                    </p:set>
                                    <p:animEffect transition="in" filter="barn(outHorizontal)">
                                      <p:cBhvr>
                                        <p:cTn id="20" dur="300"/>
                                        <p:tgtEl>
                                          <p:spTgt spid="425"/>
                                        </p:tgtEl>
                                      </p:cBhvr>
                                    </p:animEffect>
                                  </p:childTnLst>
                                </p:cTn>
                              </p:par>
                            </p:childTnLst>
                          </p:cTn>
                        </p:par>
                        <p:par>
                          <p:cTn id="21" fill="hold">
                            <p:stCondLst>
                              <p:cond delay="900"/>
                            </p:stCondLst>
                            <p:childTnLst>
                              <p:par>
                                <p:cTn id="22" presetID="2" presetClass="entr" presetSubtype="6" fill="hold" nodeType="afterEffect">
                                  <p:stCondLst>
                                    <p:cond delay="0"/>
                                  </p:stCondLst>
                                  <p:childTnLst>
                                    <p:set>
                                      <p:cBhvr>
                                        <p:cTn id="23" dur="1" fill="hold">
                                          <p:stCondLst>
                                            <p:cond delay="0"/>
                                          </p:stCondLst>
                                        </p:cTn>
                                        <p:tgtEl>
                                          <p:spTgt spid="426"/>
                                        </p:tgtEl>
                                        <p:attrNameLst>
                                          <p:attrName>style.visibility</p:attrName>
                                        </p:attrNameLst>
                                      </p:cBhvr>
                                      <p:to>
                                        <p:strVal val="visible"/>
                                      </p:to>
                                    </p:set>
                                    <p:anim calcmode="lin" valueType="num">
                                      <p:cBhvr additive="base">
                                        <p:cTn id="24" dur="300" fill="hold"/>
                                        <p:tgtEl>
                                          <p:spTgt spid="426"/>
                                        </p:tgtEl>
                                        <p:attrNameLst>
                                          <p:attrName>ppt_x</p:attrName>
                                        </p:attrNameLst>
                                      </p:cBhvr>
                                      <p:tavLst>
                                        <p:tav tm="0">
                                          <p:val>
                                            <p:strVal val="1+#ppt_w/2"/>
                                          </p:val>
                                        </p:tav>
                                        <p:tav tm="100000">
                                          <p:val>
                                            <p:strVal val="#ppt_x"/>
                                          </p:val>
                                        </p:tav>
                                      </p:tavLst>
                                    </p:anim>
                                    <p:anim calcmode="lin" valueType="num">
                                      <p:cBhvr additive="base">
                                        <p:cTn id="25" dur="300" fill="hold"/>
                                        <p:tgtEl>
                                          <p:spTgt spid="426"/>
                                        </p:tgtEl>
                                        <p:attrNameLst>
                                          <p:attrName>ppt_y</p:attrName>
                                        </p:attrNameLst>
                                      </p:cBhvr>
                                      <p:tavLst>
                                        <p:tav tm="0">
                                          <p:val>
                                            <p:strVal val="1+#ppt_h/2"/>
                                          </p:val>
                                        </p:tav>
                                        <p:tav tm="100000">
                                          <p:val>
                                            <p:strVal val="#ppt_y"/>
                                          </p:val>
                                        </p:tav>
                                      </p:tavLst>
                                    </p:anim>
                                  </p:childTnLst>
                                </p:cTn>
                              </p:par>
                            </p:childTnLst>
                          </p:cTn>
                        </p:par>
                        <p:par>
                          <p:cTn id="26" fill="hold">
                            <p:stCondLst>
                              <p:cond delay="1200"/>
                            </p:stCondLst>
                            <p:childTnLst>
                              <p:par>
                                <p:cTn id="27" presetID="2" presetClass="entr" presetSubtype="12" fill="hold" nodeType="afterEffect">
                                  <p:stCondLst>
                                    <p:cond delay="0"/>
                                  </p:stCondLst>
                                  <p:childTnLst>
                                    <p:set>
                                      <p:cBhvr>
                                        <p:cTn id="28" dur="1" fill="hold">
                                          <p:stCondLst>
                                            <p:cond delay="0"/>
                                          </p:stCondLst>
                                        </p:cTn>
                                        <p:tgtEl>
                                          <p:spTgt spid="427"/>
                                        </p:tgtEl>
                                        <p:attrNameLst>
                                          <p:attrName>style.visibility</p:attrName>
                                        </p:attrNameLst>
                                      </p:cBhvr>
                                      <p:to>
                                        <p:strVal val="visible"/>
                                      </p:to>
                                    </p:set>
                                    <p:anim calcmode="lin" valueType="num">
                                      <p:cBhvr additive="base">
                                        <p:cTn id="29" dur="300" fill="hold"/>
                                        <p:tgtEl>
                                          <p:spTgt spid="427"/>
                                        </p:tgtEl>
                                        <p:attrNameLst>
                                          <p:attrName>ppt_x</p:attrName>
                                        </p:attrNameLst>
                                      </p:cBhvr>
                                      <p:tavLst>
                                        <p:tav tm="0">
                                          <p:val>
                                            <p:strVal val="0-#ppt_w/2"/>
                                          </p:val>
                                        </p:tav>
                                        <p:tav tm="100000">
                                          <p:val>
                                            <p:strVal val="#ppt_x"/>
                                          </p:val>
                                        </p:tav>
                                      </p:tavLst>
                                    </p:anim>
                                    <p:anim calcmode="lin" valueType="num">
                                      <p:cBhvr additive="base">
                                        <p:cTn id="30" dur="300" fill="hold"/>
                                        <p:tgtEl>
                                          <p:spTgt spid="4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grpSp>
        <p:nvGrpSpPr>
          <p:cNvPr id="457" name="Google Shape;457;p36"/>
          <p:cNvGrpSpPr/>
          <p:nvPr/>
        </p:nvGrpSpPr>
        <p:grpSpPr>
          <a:xfrm>
            <a:off x="-1016701" y="-541675"/>
            <a:ext cx="21401405" cy="11989941"/>
            <a:chOff x="0" y="-178750"/>
            <a:chExt cx="21700877" cy="14533262"/>
          </a:xfrm>
        </p:grpSpPr>
        <p:pic>
          <p:nvPicPr>
            <p:cNvPr id="458" name="Google Shape;458;p36"/>
            <p:cNvPicPr preferRelativeResize="0"/>
            <p:nvPr/>
          </p:nvPicPr>
          <p:blipFill rotWithShape="1">
            <a:blip r:embed="rId3">
              <a:alphaModFix amt="70000"/>
            </a:blip>
            <a:srcRect/>
            <a:stretch/>
          </p:blipFill>
          <p:spPr>
            <a:xfrm>
              <a:off x="0" y="0"/>
              <a:ext cx="14227481" cy="14354512"/>
            </a:xfrm>
            <a:prstGeom prst="rect">
              <a:avLst/>
            </a:prstGeom>
            <a:noFill/>
            <a:ln>
              <a:noFill/>
            </a:ln>
          </p:spPr>
        </p:pic>
        <p:pic>
          <p:nvPicPr>
            <p:cNvPr id="459" name="Google Shape;459;p36"/>
            <p:cNvPicPr preferRelativeResize="0"/>
            <p:nvPr/>
          </p:nvPicPr>
          <p:blipFill rotWithShape="1">
            <a:blip r:embed="rId3">
              <a:alphaModFix amt="70000"/>
            </a:blip>
            <a:srcRect/>
            <a:stretch/>
          </p:blipFill>
          <p:spPr>
            <a:xfrm>
              <a:off x="14227497" y="-178750"/>
              <a:ext cx="7473380" cy="14354546"/>
            </a:xfrm>
            <a:prstGeom prst="rect">
              <a:avLst/>
            </a:prstGeom>
            <a:noFill/>
            <a:ln>
              <a:noFill/>
            </a:ln>
          </p:spPr>
        </p:pic>
      </p:grpSp>
      <p:pic>
        <p:nvPicPr>
          <p:cNvPr id="460" name="Google Shape;460;p36"/>
          <p:cNvPicPr preferRelativeResize="0"/>
          <p:nvPr/>
        </p:nvPicPr>
        <p:blipFill rotWithShape="1">
          <a:blip r:embed="rId4">
            <a:alphaModFix amt="35000"/>
          </a:blip>
          <a:srcRect/>
          <a:stretch/>
        </p:blipFill>
        <p:spPr>
          <a:xfrm>
            <a:off x="492579" y="264054"/>
            <a:ext cx="1555024" cy="1386426"/>
          </a:xfrm>
          <a:prstGeom prst="rect">
            <a:avLst/>
          </a:prstGeom>
          <a:noFill/>
          <a:ln>
            <a:noFill/>
          </a:ln>
        </p:spPr>
      </p:pic>
      <p:sp>
        <p:nvSpPr>
          <p:cNvPr id="461" name="Google Shape;461;p36"/>
          <p:cNvSpPr txBox="1"/>
          <p:nvPr/>
        </p:nvSpPr>
        <p:spPr>
          <a:xfrm>
            <a:off x="2335390" y="50176"/>
            <a:ext cx="9509280" cy="1723549"/>
          </a:xfrm>
          <a:prstGeom prst="rect">
            <a:avLst/>
          </a:prstGeom>
          <a:noFill/>
          <a:ln>
            <a:noFill/>
          </a:ln>
        </p:spPr>
        <p:txBody>
          <a:bodyPr spcFirstLastPara="1" wrap="square" lIns="0" tIns="0" rIns="0" bIns="0" anchor="t" anchorCtr="0">
            <a:spAutoFit/>
          </a:bodyPr>
          <a:lstStyle/>
          <a:p>
            <a:pPr marL="0" marR="0" lvl="0" indent="0" algn="l" rtl="0">
              <a:lnSpc>
                <a:spcPct val="139987"/>
              </a:lnSpc>
              <a:spcBef>
                <a:spcPts val="0"/>
              </a:spcBef>
              <a:spcAft>
                <a:spcPts val="0"/>
              </a:spcAft>
              <a:buClr>
                <a:srgbClr val="000000"/>
              </a:buClr>
              <a:buSzPts val="5300"/>
              <a:buFont typeface="Arial"/>
              <a:buNone/>
            </a:pPr>
            <a:r>
              <a:rPr lang="vi-VN" sz="800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Yêu cầu hệ thống</a:t>
            </a:r>
            <a:endParaRPr sz="800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462" name="Google Shape;462;p36"/>
          <p:cNvPicPr preferRelativeResize="0"/>
          <p:nvPr/>
        </p:nvPicPr>
        <p:blipFill>
          <a:blip r:embed="rId5">
            <a:alphaModFix/>
          </a:blip>
          <a:stretch>
            <a:fillRect/>
          </a:stretch>
        </p:blipFill>
        <p:spPr>
          <a:xfrm>
            <a:off x="679402" y="1773725"/>
            <a:ext cx="18745276" cy="9372625"/>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61"/>
                                        </p:tgtEl>
                                        <p:attrNameLst>
                                          <p:attrName>style.visibility</p:attrName>
                                        </p:attrNameLst>
                                      </p:cBhvr>
                                      <p:to>
                                        <p:strVal val="visible"/>
                                      </p:to>
                                    </p:set>
                                    <p:animEffect transition="in" filter="fade">
                                      <p:cBhvr>
                                        <p:cTn id="7" dur="300"/>
                                        <p:tgtEl>
                                          <p:spTgt spid="461"/>
                                        </p:tgtEl>
                                      </p:cBhvr>
                                    </p:animEffect>
                                    <p:anim calcmode="lin" valueType="num">
                                      <p:cBhvr>
                                        <p:cTn id="8" dur="300" fill="hold"/>
                                        <p:tgtEl>
                                          <p:spTgt spid="461"/>
                                        </p:tgtEl>
                                        <p:attrNameLst>
                                          <p:attrName>ppt_x</p:attrName>
                                        </p:attrNameLst>
                                      </p:cBhvr>
                                      <p:tavLst>
                                        <p:tav tm="0">
                                          <p:val>
                                            <p:strVal val="#ppt_x"/>
                                          </p:val>
                                        </p:tav>
                                        <p:tav tm="100000">
                                          <p:val>
                                            <p:strVal val="#ppt_x"/>
                                          </p:val>
                                        </p:tav>
                                      </p:tavLst>
                                    </p:anim>
                                    <p:anim calcmode="lin" valueType="num">
                                      <p:cBhvr>
                                        <p:cTn id="9" dur="300" fill="hold"/>
                                        <p:tgtEl>
                                          <p:spTgt spid="461"/>
                                        </p:tgtEl>
                                        <p:attrNameLst>
                                          <p:attrName>ppt_y</p:attrName>
                                        </p:attrNameLst>
                                      </p:cBhvr>
                                      <p:tavLst>
                                        <p:tav tm="0">
                                          <p:val>
                                            <p:strVal val="#ppt_y-.1"/>
                                          </p:val>
                                        </p:tav>
                                        <p:tav tm="100000">
                                          <p:val>
                                            <p:strVal val="#ppt_y"/>
                                          </p:val>
                                        </p:tav>
                                      </p:tavLst>
                                    </p:anim>
                                  </p:childTnLst>
                                </p:cTn>
                              </p:par>
                            </p:childTnLst>
                          </p:cTn>
                        </p:par>
                        <p:par>
                          <p:cTn id="10" fill="hold">
                            <p:stCondLst>
                              <p:cond delay="300"/>
                            </p:stCondLst>
                            <p:childTnLst>
                              <p:par>
                                <p:cTn id="11" presetID="2" presetClass="entr" presetSubtype="4" fill="hold" nodeType="afterEffect">
                                  <p:stCondLst>
                                    <p:cond delay="0"/>
                                  </p:stCondLst>
                                  <p:childTnLst>
                                    <p:set>
                                      <p:cBhvr>
                                        <p:cTn id="12" dur="1" fill="hold">
                                          <p:stCondLst>
                                            <p:cond delay="0"/>
                                          </p:stCondLst>
                                        </p:cTn>
                                        <p:tgtEl>
                                          <p:spTgt spid="462"/>
                                        </p:tgtEl>
                                        <p:attrNameLst>
                                          <p:attrName>style.visibility</p:attrName>
                                        </p:attrNameLst>
                                      </p:cBhvr>
                                      <p:to>
                                        <p:strVal val="visible"/>
                                      </p:to>
                                    </p:set>
                                    <p:anim calcmode="lin" valueType="num">
                                      <p:cBhvr additive="base">
                                        <p:cTn id="13" dur="200" fill="hold"/>
                                        <p:tgtEl>
                                          <p:spTgt spid="462"/>
                                        </p:tgtEl>
                                        <p:attrNameLst>
                                          <p:attrName>ppt_x</p:attrName>
                                        </p:attrNameLst>
                                      </p:cBhvr>
                                      <p:tavLst>
                                        <p:tav tm="0">
                                          <p:val>
                                            <p:strVal val="#ppt_x"/>
                                          </p:val>
                                        </p:tav>
                                        <p:tav tm="100000">
                                          <p:val>
                                            <p:strVal val="#ppt_x"/>
                                          </p:val>
                                        </p:tav>
                                      </p:tavLst>
                                    </p:anim>
                                    <p:anim calcmode="lin" valueType="num">
                                      <p:cBhvr additive="base">
                                        <p:cTn id="14" dur="200" fill="hold"/>
                                        <p:tgtEl>
                                          <p:spTgt spid="4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467"/>
        <p:cNvGrpSpPr/>
        <p:nvPr/>
      </p:nvGrpSpPr>
      <p:grpSpPr>
        <a:xfrm>
          <a:off x="0" y="0"/>
          <a:ext cx="0" cy="0"/>
          <a:chOff x="0" y="0"/>
          <a:chExt cx="0" cy="0"/>
        </a:xfrm>
      </p:grpSpPr>
      <p:grpSp>
        <p:nvGrpSpPr>
          <p:cNvPr id="468" name="Google Shape;468;p37"/>
          <p:cNvGrpSpPr/>
          <p:nvPr/>
        </p:nvGrpSpPr>
        <p:grpSpPr>
          <a:xfrm>
            <a:off x="-1169681" y="-589515"/>
            <a:ext cx="21891199" cy="11989936"/>
            <a:chOff x="0" y="-178744"/>
            <a:chExt cx="24904663" cy="14533256"/>
          </a:xfrm>
        </p:grpSpPr>
        <p:pic>
          <p:nvPicPr>
            <p:cNvPr id="469" name="Google Shape;469;p37"/>
            <p:cNvPicPr preferRelativeResize="0"/>
            <p:nvPr/>
          </p:nvPicPr>
          <p:blipFill rotWithShape="1">
            <a:blip r:embed="rId3">
              <a:alphaModFix amt="70000"/>
            </a:blip>
            <a:srcRect/>
            <a:stretch/>
          </p:blipFill>
          <p:spPr>
            <a:xfrm>
              <a:off x="0" y="0"/>
              <a:ext cx="14227481" cy="14354512"/>
            </a:xfrm>
            <a:prstGeom prst="rect">
              <a:avLst/>
            </a:prstGeom>
            <a:noFill/>
            <a:ln>
              <a:noFill/>
            </a:ln>
          </p:spPr>
        </p:pic>
        <p:pic>
          <p:nvPicPr>
            <p:cNvPr id="470" name="Google Shape;470;p37"/>
            <p:cNvPicPr preferRelativeResize="0"/>
            <p:nvPr/>
          </p:nvPicPr>
          <p:blipFill rotWithShape="1">
            <a:blip r:embed="rId3">
              <a:alphaModFix amt="70000"/>
            </a:blip>
            <a:srcRect/>
            <a:stretch/>
          </p:blipFill>
          <p:spPr>
            <a:xfrm>
              <a:off x="14227495" y="-178744"/>
              <a:ext cx="10677168" cy="14354534"/>
            </a:xfrm>
            <a:prstGeom prst="rect">
              <a:avLst/>
            </a:prstGeom>
            <a:noFill/>
            <a:ln>
              <a:noFill/>
            </a:ln>
          </p:spPr>
        </p:pic>
      </p:grpSp>
      <p:sp>
        <p:nvSpPr>
          <p:cNvPr id="472" name="Google Shape;472;p37"/>
          <p:cNvSpPr txBox="1"/>
          <p:nvPr/>
        </p:nvSpPr>
        <p:spPr>
          <a:xfrm>
            <a:off x="5681016" y="32579"/>
            <a:ext cx="10110807" cy="1433726"/>
          </a:xfrm>
          <a:prstGeom prst="rect">
            <a:avLst/>
          </a:prstGeom>
          <a:noFill/>
          <a:ln>
            <a:noFill/>
          </a:ln>
        </p:spPr>
        <p:txBody>
          <a:bodyPr spcFirstLastPara="1" wrap="square" lIns="0" tIns="0" rIns="0" bIns="0" anchor="ctr" anchorCtr="0">
            <a:spAutoFit/>
          </a:bodyPr>
          <a:lstStyle/>
          <a:p>
            <a:pPr marL="0" marR="0" lvl="0" indent="0" algn="ctr" rtl="0">
              <a:lnSpc>
                <a:spcPct val="140000"/>
              </a:lnSpc>
              <a:spcBef>
                <a:spcPts val="1100"/>
              </a:spcBef>
              <a:spcAft>
                <a:spcPts val="0"/>
              </a:spcAft>
              <a:buClr>
                <a:srgbClr val="000000"/>
              </a:buClr>
              <a:buSzPts val="3800"/>
              <a:buFont typeface="Arial"/>
              <a:buNone/>
            </a:pPr>
            <a:r>
              <a:rPr lang="vi-VN" sz="6000" b="1" i="0" u="none" strike="noStrike" cap="none">
                <a:solidFill>
                  <a:srgbClr val="202124"/>
                </a:solidFill>
                <a:latin typeface="Times New Roman"/>
                <a:ea typeface="Times New Roman"/>
                <a:cs typeface="Times New Roman"/>
                <a:sym typeface="Times New Roman"/>
              </a:rPr>
              <a:t>Yêu cầu chức năng nghiệp vụ</a:t>
            </a:r>
            <a:endParaRPr sz="6000" b="1" i="0" u="none" strike="noStrike" cap="none">
              <a:solidFill>
                <a:srgbClr val="000000"/>
              </a:solidFill>
              <a:highlight>
                <a:srgbClr val="D6E3BC"/>
              </a:highlight>
              <a:sym typeface="Arial"/>
            </a:endParaRPr>
          </a:p>
        </p:txBody>
      </p:sp>
      <p:sp>
        <p:nvSpPr>
          <p:cNvPr id="476" name="Google Shape;476;p37"/>
          <p:cNvSpPr txBox="1"/>
          <p:nvPr/>
        </p:nvSpPr>
        <p:spPr>
          <a:xfrm flipH="1">
            <a:off x="10736420" y="5285695"/>
            <a:ext cx="7313470" cy="707846"/>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vi-VN" sz="4000" b="1">
                <a:solidFill>
                  <a:srgbClr val="00B0F0"/>
                </a:solidFill>
                <a:latin typeface="Times New Roman" panose="02020603050405020304" pitchFamily="18" charset="0"/>
                <a:cs typeface="Times New Roman" panose="02020603050405020304" pitchFamily="18" charset="0"/>
              </a:rPr>
              <a:t>Quản lý công việc của nhân viên</a:t>
            </a:r>
            <a:endParaRPr sz="4000" b="1">
              <a:solidFill>
                <a:srgbClr val="00B0F0"/>
              </a:solidFill>
              <a:latin typeface="Times New Roman" panose="02020603050405020304" pitchFamily="18" charset="0"/>
              <a:cs typeface="Times New Roman" panose="02020603050405020304" pitchFamily="18" charset="0"/>
            </a:endParaRPr>
          </a:p>
        </p:txBody>
      </p:sp>
      <p:sp>
        <p:nvSpPr>
          <p:cNvPr id="480" name="Google Shape;480;p37"/>
          <p:cNvSpPr txBox="1"/>
          <p:nvPr/>
        </p:nvSpPr>
        <p:spPr>
          <a:xfrm flipH="1">
            <a:off x="12492380" y="7840358"/>
            <a:ext cx="5695920" cy="707846"/>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vi-VN" sz="4000" b="1">
                <a:solidFill>
                  <a:schemeClr val="accent6"/>
                </a:solidFill>
                <a:latin typeface="Times New Roman" panose="02020603050405020304" pitchFamily="18" charset="0"/>
                <a:cs typeface="Times New Roman" panose="02020603050405020304" pitchFamily="18" charset="0"/>
              </a:rPr>
              <a:t>Xuất thông tin sản phẩm</a:t>
            </a:r>
            <a:endParaRPr sz="4000" b="1">
              <a:solidFill>
                <a:schemeClr val="accent6"/>
              </a:solidFill>
              <a:latin typeface="Times New Roman" panose="02020603050405020304" pitchFamily="18" charset="0"/>
              <a:cs typeface="Times New Roman" panose="02020603050405020304" pitchFamily="18" charset="0"/>
            </a:endParaRPr>
          </a:p>
        </p:txBody>
      </p:sp>
      <p:sp>
        <p:nvSpPr>
          <p:cNvPr id="482" name="Google Shape;482;p37"/>
          <p:cNvSpPr txBox="1"/>
          <p:nvPr/>
        </p:nvSpPr>
        <p:spPr>
          <a:xfrm>
            <a:off x="1919531" y="2061410"/>
            <a:ext cx="4632900" cy="1174650"/>
          </a:xfrm>
          <a:prstGeom prst="rect">
            <a:avLst/>
          </a:prstGeom>
          <a:noFill/>
          <a:ln>
            <a:noFill/>
          </a:ln>
        </p:spPr>
        <p:txBody>
          <a:bodyPr spcFirstLastPara="1" wrap="square" lIns="91425" tIns="91425" rIns="91425" bIns="91425" anchor="ctr" anchorCtr="0">
            <a:spAutoFit/>
          </a:bodyPr>
          <a:lstStyle/>
          <a:p>
            <a:pPr marL="0" lvl="0" indent="0" algn="ctr" rtl="0">
              <a:lnSpc>
                <a:spcPct val="140000"/>
              </a:lnSpc>
              <a:spcBef>
                <a:spcPts val="1000"/>
              </a:spcBef>
              <a:spcAft>
                <a:spcPts val="0"/>
              </a:spcAft>
              <a:buNone/>
            </a:pPr>
            <a:r>
              <a:rPr lang="vi-VN" sz="4000" b="1">
                <a:solidFill>
                  <a:srgbClr val="00B050"/>
                </a:solidFill>
                <a:latin typeface="Times New Roman" panose="02020603050405020304" pitchFamily="18" charset="0"/>
                <a:ea typeface="Times New Roman"/>
                <a:cs typeface="Times New Roman" panose="02020603050405020304" pitchFamily="18" charset="0"/>
                <a:sym typeface="Times New Roman"/>
              </a:rPr>
              <a:t>Quản lý nhân viên</a:t>
            </a:r>
            <a:endParaRPr sz="4000" b="1">
              <a:solidFill>
                <a:srgbClr val="00B050"/>
              </a:solidFill>
              <a:latin typeface="Times New Roman" panose="02020603050405020304" pitchFamily="18" charset="0"/>
              <a:cs typeface="Times New Roman" panose="02020603050405020304" pitchFamily="18" charset="0"/>
            </a:endParaRPr>
          </a:p>
        </p:txBody>
      </p:sp>
      <p:sp>
        <p:nvSpPr>
          <p:cNvPr id="483" name="Google Shape;483;p37"/>
          <p:cNvSpPr txBox="1"/>
          <p:nvPr/>
        </p:nvSpPr>
        <p:spPr>
          <a:xfrm>
            <a:off x="13804742" y="2919803"/>
            <a:ext cx="4245148" cy="1174650"/>
          </a:xfrm>
          <a:prstGeom prst="rect">
            <a:avLst/>
          </a:prstGeom>
          <a:noFill/>
          <a:ln>
            <a:noFill/>
          </a:ln>
        </p:spPr>
        <p:txBody>
          <a:bodyPr spcFirstLastPara="1" wrap="square" lIns="91425" tIns="91425" rIns="91425" bIns="91425" anchor="ctr" anchorCtr="0">
            <a:spAutoFit/>
          </a:bodyPr>
          <a:lstStyle/>
          <a:p>
            <a:pPr marL="0" lvl="0" indent="0" algn="ctr" rtl="0">
              <a:lnSpc>
                <a:spcPct val="140000"/>
              </a:lnSpc>
              <a:spcBef>
                <a:spcPts val="1000"/>
              </a:spcBef>
              <a:spcAft>
                <a:spcPts val="0"/>
              </a:spcAft>
              <a:buNone/>
            </a:pPr>
            <a:r>
              <a:rPr lang="vi-VN" sz="4000" b="1">
                <a:solidFill>
                  <a:srgbClr val="92D050"/>
                </a:solidFill>
                <a:latin typeface="Times New Roman" panose="02020603050405020304" pitchFamily="18" charset="0"/>
                <a:ea typeface="Times New Roman"/>
                <a:cs typeface="Times New Roman" panose="02020603050405020304" pitchFamily="18" charset="0"/>
                <a:sym typeface="Times New Roman"/>
              </a:rPr>
              <a:t>Quản lý cây trồng</a:t>
            </a:r>
            <a:endParaRPr sz="4000" b="1">
              <a:solidFill>
                <a:srgbClr val="92D050"/>
              </a:solidFill>
              <a:latin typeface="Times New Roman" panose="02020603050405020304" pitchFamily="18" charset="0"/>
              <a:cs typeface="Times New Roman" panose="02020603050405020304" pitchFamily="18" charset="0"/>
            </a:endParaRPr>
          </a:p>
        </p:txBody>
      </p:sp>
      <p:sp>
        <p:nvSpPr>
          <p:cNvPr id="484" name="Google Shape;484;p37"/>
          <p:cNvSpPr txBox="1"/>
          <p:nvPr/>
        </p:nvSpPr>
        <p:spPr>
          <a:xfrm>
            <a:off x="1915799" y="4094453"/>
            <a:ext cx="4768409" cy="1174650"/>
          </a:xfrm>
          <a:prstGeom prst="rect">
            <a:avLst/>
          </a:prstGeom>
          <a:noFill/>
          <a:ln>
            <a:noFill/>
          </a:ln>
        </p:spPr>
        <p:txBody>
          <a:bodyPr spcFirstLastPara="1" wrap="square" lIns="91425" tIns="91425" rIns="91425" bIns="91425" anchor="ctr" anchorCtr="0">
            <a:spAutoFit/>
          </a:bodyPr>
          <a:lstStyle/>
          <a:p>
            <a:pPr marL="0" lvl="0" indent="0" algn="ctr" rtl="0">
              <a:lnSpc>
                <a:spcPct val="140000"/>
              </a:lnSpc>
              <a:spcBef>
                <a:spcPts val="1000"/>
              </a:spcBef>
              <a:spcAft>
                <a:spcPts val="0"/>
              </a:spcAft>
              <a:buNone/>
            </a:pPr>
            <a:r>
              <a:rPr lang="vi-VN" sz="4000" b="1">
                <a:solidFill>
                  <a:srgbClr val="FFC000"/>
                </a:solidFill>
                <a:latin typeface="Times New Roman" panose="02020603050405020304" pitchFamily="18" charset="0"/>
                <a:ea typeface="Times New Roman"/>
                <a:cs typeface="Times New Roman" panose="02020603050405020304" pitchFamily="18" charset="0"/>
                <a:sym typeface="Times New Roman"/>
              </a:rPr>
              <a:t>Quản lý giàn trồng</a:t>
            </a:r>
            <a:endParaRPr sz="4000" b="1">
              <a:solidFill>
                <a:srgbClr val="FFC000"/>
              </a:solidFill>
              <a:latin typeface="Times New Roman" panose="02020603050405020304" pitchFamily="18" charset="0"/>
              <a:cs typeface="Times New Roman" panose="02020603050405020304" pitchFamily="18" charset="0"/>
            </a:endParaRPr>
          </a:p>
        </p:txBody>
      </p:sp>
      <p:sp>
        <p:nvSpPr>
          <p:cNvPr id="486" name="Google Shape;486;p37"/>
          <p:cNvSpPr txBox="1"/>
          <p:nvPr/>
        </p:nvSpPr>
        <p:spPr>
          <a:xfrm>
            <a:off x="2054210" y="6472354"/>
            <a:ext cx="6951753" cy="1174650"/>
          </a:xfrm>
          <a:prstGeom prst="rect">
            <a:avLst/>
          </a:prstGeom>
          <a:noFill/>
          <a:ln>
            <a:noFill/>
          </a:ln>
        </p:spPr>
        <p:txBody>
          <a:bodyPr spcFirstLastPara="1" wrap="square" lIns="91425" tIns="91425" rIns="91425" bIns="91425" anchor="ctr" anchorCtr="0">
            <a:spAutoFit/>
          </a:bodyPr>
          <a:lstStyle/>
          <a:p>
            <a:pPr marL="0" lvl="0" indent="0" algn="ctr" rtl="0">
              <a:lnSpc>
                <a:spcPct val="140000"/>
              </a:lnSpc>
              <a:spcBef>
                <a:spcPts val="1000"/>
              </a:spcBef>
              <a:spcAft>
                <a:spcPts val="0"/>
              </a:spcAft>
              <a:buNone/>
            </a:pPr>
            <a:r>
              <a:rPr lang="vi-VN" sz="4000" b="1">
                <a:solidFill>
                  <a:srgbClr val="BEE7B2"/>
                </a:solidFill>
                <a:latin typeface="Times New Roman" panose="02020603050405020304" pitchFamily="18" charset="0"/>
                <a:ea typeface="Times New Roman"/>
                <a:cs typeface="Times New Roman" panose="02020603050405020304" pitchFamily="18" charset="0"/>
                <a:sym typeface="Times New Roman"/>
              </a:rPr>
              <a:t>Xuất báo cáo nhật ký công việc</a:t>
            </a:r>
            <a:endParaRPr sz="4000" b="1">
              <a:solidFill>
                <a:srgbClr val="BEE7B2"/>
              </a:solidFill>
              <a:latin typeface="Times New Roman" panose="02020603050405020304" pitchFamily="18" charset="0"/>
              <a:cs typeface="Times New Roman" panose="02020603050405020304" pitchFamily="18" charset="0"/>
            </a:endParaRPr>
          </a:p>
        </p:txBody>
      </p:sp>
      <p:sp>
        <p:nvSpPr>
          <p:cNvPr id="488" name="Google Shape;488;p37"/>
          <p:cNvSpPr txBox="1"/>
          <p:nvPr/>
        </p:nvSpPr>
        <p:spPr>
          <a:xfrm>
            <a:off x="2054210" y="8969513"/>
            <a:ext cx="8186796" cy="1174650"/>
          </a:xfrm>
          <a:prstGeom prst="rect">
            <a:avLst/>
          </a:prstGeom>
          <a:noFill/>
          <a:ln>
            <a:noFill/>
          </a:ln>
        </p:spPr>
        <p:txBody>
          <a:bodyPr spcFirstLastPara="1" wrap="square" lIns="91425" tIns="91425" rIns="91425" bIns="91425" anchor="ctr" anchorCtr="0">
            <a:spAutoFit/>
          </a:bodyPr>
          <a:lstStyle/>
          <a:p>
            <a:pPr marL="0" lvl="0" indent="0" algn="ctr" rtl="0">
              <a:lnSpc>
                <a:spcPct val="140000"/>
              </a:lnSpc>
              <a:spcBef>
                <a:spcPts val="1000"/>
              </a:spcBef>
              <a:spcAft>
                <a:spcPts val="0"/>
              </a:spcAft>
              <a:buNone/>
            </a:pPr>
            <a:r>
              <a:rPr lang="vi-VN" sz="4000" b="1">
                <a:solidFill>
                  <a:srgbClr val="FF0000"/>
                </a:solidFill>
                <a:latin typeface="Times New Roman" panose="02020603050405020304" pitchFamily="18" charset="0"/>
                <a:cs typeface="Times New Roman" panose="02020603050405020304" pitchFamily="18" charset="0"/>
              </a:rPr>
              <a:t>Kết nối với camera để xem trực tiếp</a:t>
            </a:r>
            <a:endParaRPr sz="4000" b="1">
              <a:solidFill>
                <a:srgbClr val="FF0000"/>
              </a:solidFill>
              <a:latin typeface="Times New Roman" panose="02020603050405020304" pitchFamily="18" charset="0"/>
              <a:cs typeface="Times New Roman" panose="02020603050405020304" pitchFamily="18" charset="0"/>
            </a:endParaRPr>
          </a:p>
        </p:txBody>
      </p:sp>
      <p:pic>
        <p:nvPicPr>
          <p:cNvPr id="3" name="Graphic 2" descr="Arrow Counterclockwise curve">
            <a:extLst>
              <a:ext uri="{FF2B5EF4-FFF2-40B4-BE49-F238E27FC236}">
                <a16:creationId xmlns:a16="http://schemas.microsoft.com/office/drawing/2014/main" id="{1F2856B2-AD6E-42D8-A902-F7ED698FC1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8009191">
            <a:off x="304288" y="1958180"/>
            <a:ext cx="1338380" cy="1338380"/>
          </a:xfrm>
          <a:prstGeom prst="rect">
            <a:avLst/>
          </a:prstGeom>
        </p:spPr>
      </p:pic>
      <p:pic>
        <p:nvPicPr>
          <p:cNvPr id="25" name="Graphic 24" descr="Arrow Counterclockwise curve">
            <a:extLst>
              <a:ext uri="{FF2B5EF4-FFF2-40B4-BE49-F238E27FC236}">
                <a16:creationId xmlns:a16="http://schemas.microsoft.com/office/drawing/2014/main" id="{D25C5FF6-CD67-49B1-9195-EF1DF0AF7B6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8009191">
            <a:off x="304287" y="4024380"/>
            <a:ext cx="1338380" cy="1338380"/>
          </a:xfrm>
          <a:prstGeom prst="rect">
            <a:avLst/>
          </a:prstGeom>
        </p:spPr>
      </p:pic>
      <p:pic>
        <p:nvPicPr>
          <p:cNvPr id="26" name="Graphic 25" descr="Arrow Counterclockwise curve">
            <a:extLst>
              <a:ext uri="{FF2B5EF4-FFF2-40B4-BE49-F238E27FC236}">
                <a16:creationId xmlns:a16="http://schemas.microsoft.com/office/drawing/2014/main" id="{3191BA5A-E6F9-4D26-802F-F92CFDA2E30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8009191">
            <a:off x="306657" y="6450118"/>
            <a:ext cx="1338380" cy="1338380"/>
          </a:xfrm>
          <a:prstGeom prst="rect">
            <a:avLst/>
          </a:prstGeom>
        </p:spPr>
      </p:pic>
      <p:pic>
        <p:nvPicPr>
          <p:cNvPr id="27" name="Graphic 26" descr="Arrow Counterclockwise curve">
            <a:extLst>
              <a:ext uri="{FF2B5EF4-FFF2-40B4-BE49-F238E27FC236}">
                <a16:creationId xmlns:a16="http://schemas.microsoft.com/office/drawing/2014/main" id="{69BB271F-02C7-440F-B698-BA175E984E1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8009191">
            <a:off x="442696" y="8873152"/>
            <a:ext cx="1338380" cy="1338380"/>
          </a:xfrm>
          <a:prstGeom prst="rect">
            <a:avLst/>
          </a:prstGeom>
        </p:spPr>
      </p:pic>
      <p:pic>
        <p:nvPicPr>
          <p:cNvPr id="28" name="Graphic 27" descr="Arrow Counterclockwise curve">
            <a:extLst>
              <a:ext uri="{FF2B5EF4-FFF2-40B4-BE49-F238E27FC236}">
                <a16:creationId xmlns:a16="http://schemas.microsoft.com/office/drawing/2014/main" id="{A5430FF6-145D-4674-AC86-74184BEA600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3590809" flipH="1">
            <a:off x="18461426" y="2744336"/>
            <a:ext cx="1338380" cy="1338380"/>
          </a:xfrm>
          <a:prstGeom prst="rect">
            <a:avLst/>
          </a:prstGeom>
        </p:spPr>
      </p:pic>
      <p:pic>
        <p:nvPicPr>
          <p:cNvPr id="30" name="Graphic 29" descr="Arrow Counterclockwise curve">
            <a:extLst>
              <a:ext uri="{FF2B5EF4-FFF2-40B4-BE49-F238E27FC236}">
                <a16:creationId xmlns:a16="http://schemas.microsoft.com/office/drawing/2014/main" id="{80DB8C72-2B17-4C3D-B156-021F49A0EBF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3590809" flipH="1">
            <a:off x="18459063" y="4857116"/>
            <a:ext cx="1338380" cy="1338380"/>
          </a:xfrm>
          <a:prstGeom prst="rect">
            <a:avLst/>
          </a:prstGeom>
        </p:spPr>
      </p:pic>
      <p:pic>
        <p:nvPicPr>
          <p:cNvPr id="31" name="Graphic 30" descr="Arrow Counterclockwise curve">
            <a:extLst>
              <a:ext uri="{FF2B5EF4-FFF2-40B4-BE49-F238E27FC236}">
                <a16:creationId xmlns:a16="http://schemas.microsoft.com/office/drawing/2014/main" id="{EB60D58A-2148-4CBA-AB14-5EB07BB0904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13590809" flipH="1">
            <a:off x="18691130" y="7288458"/>
            <a:ext cx="1338380" cy="1338380"/>
          </a:xfrm>
          <a:prstGeom prst="rect">
            <a:avLst/>
          </a:prstGeom>
        </p:spPr>
      </p:pic>
      <p:pic>
        <p:nvPicPr>
          <p:cNvPr id="5" name="Graphic 4" descr="Checklist">
            <a:extLst>
              <a:ext uri="{FF2B5EF4-FFF2-40B4-BE49-F238E27FC236}">
                <a16:creationId xmlns:a16="http://schemas.microsoft.com/office/drawing/2014/main" id="{E3D8F003-58F8-4080-B7FE-C3C08E152C0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589544" y="345684"/>
            <a:ext cx="1171216" cy="1171216"/>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72"/>
                                        </p:tgtEl>
                                        <p:attrNameLst>
                                          <p:attrName>style.visibility</p:attrName>
                                        </p:attrNameLst>
                                      </p:cBhvr>
                                      <p:to>
                                        <p:strVal val="visible"/>
                                      </p:to>
                                    </p:set>
                                    <p:anim calcmode="lin" valueType="num">
                                      <p:cBhvr additive="base">
                                        <p:cTn id="7" dur="300" fill="hold"/>
                                        <p:tgtEl>
                                          <p:spTgt spid="472"/>
                                        </p:tgtEl>
                                        <p:attrNameLst>
                                          <p:attrName>ppt_x</p:attrName>
                                        </p:attrNameLst>
                                      </p:cBhvr>
                                      <p:tavLst>
                                        <p:tav tm="0">
                                          <p:val>
                                            <p:strVal val="#ppt_x"/>
                                          </p:val>
                                        </p:tav>
                                        <p:tav tm="100000">
                                          <p:val>
                                            <p:strVal val="#ppt_x"/>
                                          </p:val>
                                        </p:tav>
                                      </p:tavLst>
                                    </p:anim>
                                    <p:anim calcmode="lin" valueType="num">
                                      <p:cBhvr additive="base">
                                        <p:cTn id="8" dur="300" fill="hold"/>
                                        <p:tgtEl>
                                          <p:spTgt spid="472"/>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300" fill="hold"/>
                                        <p:tgtEl>
                                          <p:spTgt spid="5"/>
                                        </p:tgtEl>
                                        <p:attrNameLst>
                                          <p:attrName>ppt_x</p:attrName>
                                        </p:attrNameLst>
                                      </p:cBhvr>
                                      <p:tavLst>
                                        <p:tav tm="0">
                                          <p:val>
                                            <p:strVal val="#ppt_x"/>
                                          </p:val>
                                        </p:tav>
                                        <p:tav tm="100000">
                                          <p:val>
                                            <p:strVal val="#ppt_x"/>
                                          </p:val>
                                        </p:tav>
                                      </p:tavLst>
                                    </p:anim>
                                    <p:anim calcmode="lin" valueType="num">
                                      <p:cBhvr additive="base">
                                        <p:cTn id="12" dur="300" fill="hold"/>
                                        <p:tgtEl>
                                          <p:spTgt spid="5"/>
                                        </p:tgtEl>
                                        <p:attrNameLst>
                                          <p:attrName>ppt_y</p:attrName>
                                        </p:attrNameLst>
                                      </p:cBhvr>
                                      <p:tavLst>
                                        <p:tav tm="0">
                                          <p:val>
                                            <p:strVal val="0-#ppt_h/2"/>
                                          </p:val>
                                        </p:tav>
                                        <p:tav tm="100000">
                                          <p:val>
                                            <p:strVal val="#ppt_y"/>
                                          </p:val>
                                        </p:tav>
                                      </p:tavLst>
                                    </p:anim>
                                  </p:childTnLst>
                                </p:cTn>
                              </p:par>
                            </p:childTnLst>
                          </p:cTn>
                        </p:par>
                        <p:par>
                          <p:cTn id="13" fill="hold">
                            <p:stCondLst>
                              <p:cond delay="300"/>
                            </p:stCondLst>
                            <p:childTnLst>
                              <p:par>
                                <p:cTn id="14" presetID="22" presetClass="entr" presetSubtype="8"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300"/>
                                        <p:tgtEl>
                                          <p:spTgt spid="3"/>
                                        </p:tgtEl>
                                      </p:cBhvr>
                                    </p:animEffect>
                                  </p:childTnLst>
                                </p:cTn>
                              </p:par>
                            </p:childTnLst>
                          </p:cTn>
                        </p:par>
                        <p:par>
                          <p:cTn id="17" fill="hold">
                            <p:stCondLst>
                              <p:cond delay="600"/>
                            </p:stCondLst>
                            <p:childTnLst>
                              <p:par>
                                <p:cTn id="18" presetID="22" presetClass="entr" presetSubtype="8" fill="hold" grpId="0" nodeType="afterEffect">
                                  <p:stCondLst>
                                    <p:cond delay="0"/>
                                  </p:stCondLst>
                                  <p:childTnLst>
                                    <p:set>
                                      <p:cBhvr>
                                        <p:cTn id="19" dur="1" fill="hold">
                                          <p:stCondLst>
                                            <p:cond delay="0"/>
                                          </p:stCondLst>
                                        </p:cTn>
                                        <p:tgtEl>
                                          <p:spTgt spid="482"/>
                                        </p:tgtEl>
                                        <p:attrNameLst>
                                          <p:attrName>style.visibility</p:attrName>
                                        </p:attrNameLst>
                                      </p:cBhvr>
                                      <p:to>
                                        <p:strVal val="visible"/>
                                      </p:to>
                                    </p:set>
                                    <p:animEffect transition="in" filter="wipe(left)">
                                      <p:cBhvr>
                                        <p:cTn id="20" dur="300"/>
                                        <p:tgtEl>
                                          <p:spTgt spid="482"/>
                                        </p:tgtEl>
                                      </p:cBhvr>
                                    </p:animEffect>
                                  </p:childTnLst>
                                </p:cTn>
                              </p:par>
                              <p:par>
                                <p:cTn id="21" presetID="22" presetClass="entr" presetSubtype="2" fill="hold" nodeType="withEffect">
                                  <p:stCondLst>
                                    <p:cond delay="200"/>
                                  </p:stCondLst>
                                  <p:childTnLst>
                                    <p:set>
                                      <p:cBhvr>
                                        <p:cTn id="22" dur="1" fill="hold">
                                          <p:stCondLst>
                                            <p:cond delay="0"/>
                                          </p:stCondLst>
                                        </p:cTn>
                                        <p:tgtEl>
                                          <p:spTgt spid="28"/>
                                        </p:tgtEl>
                                        <p:attrNameLst>
                                          <p:attrName>style.visibility</p:attrName>
                                        </p:attrNameLst>
                                      </p:cBhvr>
                                      <p:to>
                                        <p:strVal val="visible"/>
                                      </p:to>
                                    </p:set>
                                    <p:animEffect transition="in" filter="wipe(right)">
                                      <p:cBhvr>
                                        <p:cTn id="23" dur="300"/>
                                        <p:tgtEl>
                                          <p:spTgt spid="28"/>
                                        </p:tgtEl>
                                      </p:cBhvr>
                                    </p:animEffect>
                                  </p:childTnLst>
                                </p:cTn>
                              </p:par>
                            </p:childTnLst>
                          </p:cTn>
                        </p:par>
                        <p:par>
                          <p:cTn id="24" fill="hold">
                            <p:stCondLst>
                              <p:cond delay="1100"/>
                            </p:stCondLst>
                            <p:childTnLst>
                              <p:par>
                                <p:cTn id="25" presetID="22" presetClass="entr" presetSubtype="2" fill="hold" grpId="0" nodeType="afterEffect">
                                  <p:stCondLst>
                                    <p:cond delay="0"/>
                                  </p:stCondLst>
                                  <p:childTnLst>
                                    <p:set>
                                      <p:cBhvr>
                                        <p:cTn id="26" dur="1" fill="hold">
                                          <p:stCondLst>
                                            <p:cond delay="0"/>
                                          </p:stCondLst>
                                        </p:cTn>
                                        <p:tgtEl>
                                          <p:spTgt spid="483"/>
                                        </p:tgtEl>
                                        <p:attrNameLst>
                                          <p:attrName>style.visibility</p:attrName>
                                        </p:attrNameLst>
                                      </p:cBhvr>
                                      <p:to>
                                        <p:strVal val="visible"/>
                                      </p:to>
                                    </p:set>
                                    <p:animEffect transition="in" filter="wipe(right)">
                                      <p:cBhvr>
                                        <p:cTn id="27" dur="300"/>
                                        <p:tgtEl>
                                          <p:spTgt spid="483"/>
                                        </p:tgtEl>
                                      </p:cBhvr>
                                    </p:animEffect>
                                  </p:childTnLst>
                                </p:cTn>
                              </p:par>
                              <p:par>
                                <p:cTn id="28" presetID="22" presetClass="entr" presetSubtype="8" fill="hold" nodeType="withEffect">
                                  <p:stCondLst>
                                    <p:cond delay="100"/>
                                  </p:stCondLst>
                                  <p:childTnLst>
                                    <p:set>
                                      <p:cBhvr>
                                        <p:cTn id="29" dur="1" fill="hold">
                                          <p:stCondLst>
                                            <p:cond delay="0"/>
                                          </p:stCondLst>
                                        </p:cTn>
                                        <p:tgtEl>
                                          <p:spTgt spid="25"/>
                                        </p:tgtEl>
                                        <p:attrNameLst>
                                          <p:attrName>style.visibility</p:attrName>
                                        </p:attrNameLst>
                                      </p:cBhvr>
                                      <p:to>
                                        <p:strVal val="visible"/>
                                      </p:to>
                                    </p:set>
                                    <p:animEffect transition="in" filter="wipe(left)">
                                      <p:cBhvr>
                                        <p:cTn id="30" dur="300"/>
                                        <p:tgtEl>
                                          <p:spTgt spid="25"/>
                                        </p:tgtEl>
                                      </p:cBhvr>
                                    </p:animEffect>
                                  </p:childTnLst>
                                </p:cTn>
                              </p:par>
                            </p:childTnLst>
                          </p:cTn>
                        </p:par>
                        <p:par>
                          <p:cTn id="31" fill="hold">
                            <p:stCondLst>
                              <p:cond delay="1500"/>
                            </p:stCondLst>
                            <p:childTnLst>
                              <p:par>
                                <p:cTn id="32" presetID="22" presetClass="entr" presetSubtype="8" fill="hold" grpId="0" nodeType="afterEffect">
                                  <p:stCondLst>
                                    <p:cond delay="0"/>
                                  </p:stCondLst>
                                  <p:childTnLst>
                                    <p:set>
                                      <p:cBhvr>
                                        <p:cTn id="33" dur="1" fill="hold">
                                          <p:stCondLst>
                                            <p:cond delay="0"/>
                                          </p:stCondLst>
                                        </p:cTn>
                                        <p:tgtEl>
                                          <p:spTgt spid="484"/>
                                        </p:tgtEl>
                                        <p:attrNameLst>
                                          <p:attrName>style.visibility</p:attrName>
                                        </p:attrNameLst>
                                      </p:cBhvr>
                                      <p:to>
                                        <p:strVal val="visible"/>
                                      </p:to>
                                    </p:set>
                                    <p:animEffect transition="in" filter="wipe(left)">
                                      <p:cBhvr>
                                        <p:cTn id="34" dur="300"/>
                                        <p:tgtEl>
                                          <p:spTgt spid="484"/>
                                        </p:tgtEl>
                                      </p:cBhvr>
                                    </p:animEffect>
                                  </p:childTnLst>
                                </p:cTn>
                              </p:par>
                              <p:par>
                                <p:cTn id="35" presetID="22" presetClass="entr" presetSubtype="2" fill="hold" nodeType="withEffect">
                                  <p:stCondLst>
                                    <p:cond delay="200"/>
                                  </p:stCondLst>
                                  <p:childTnLst>
                                    <p:set>
                                      <p:cBhvr>
                                        <p:cTn id="36" dur="1" fill="hold">
                                          <p:stCondLst>
                                            <p:cond delay="0"/>
                                          </p:stCondLst>
                                        </p:cTn>
                                        <p:tgtEl>
                                          <p:spTgt spid="30"/>
                                        </p:tgtEl>
                                        <p:attrNameLst>
                                          <p:attrName>style.visibility</p:attrName>
                                        </p:attrNameLst>
                                      </p:cBhvr>
                                      <p:to>
                                        <p:strVal val="visible"/>
                                      </p:to>
                                    </p:set>
                                    <p:animEffect transition="in" filter="wipe(right)">
                                      <p:cBhvr>
                                        <p:cTn id="37" dur="300"/>
                                        <p:tgtEl>
                                          <p:spTgt spid="30"/>
                                        </p:tgtEl>
                                      </p:cBhvr>
                                    </p:animEffect>
                                  </p:childTnLst>
                                </p:cTn>
                              </p:par>
                            </p:childTnLst>
                          </p:cTn>
                        </p:par>
                        <p:par>
                          <p:cTn id="38" fill="hold">
                            <p:stCondLst>
                              <p:cond delay="2000"/>
                            </p:stCondLst>
                            <p:childTnLst>
                              <p:par>
                                <p:cTn id="39" presetID="22" presetClass="entr" presetSubtype="2" fill="hold" grpId="0" nodeType="afterEffect">
                                  <p:stCondLst>
                                    <p:cond delay="0"/>
                                  </p:stCondLst>
                                  <p:childTnLst>
                                    <p:set>
                                      <p:cBhvr>
                                        <p:cTn id="40" dur="1" fill="hold">
                                          <p:stCondLst>
                                            <p:cond delay="0"/>
                                          </p:stCondLst>
                                        </p:cTn>
                                        <p:tgtEl>
                                          <p:spTgt spid="476"/>
                                        </p:tgtEl>
                                        <p:attrNameLst>
                                          <p:attrName>style.visibility</p:attrName>
                                        </p:attrNameLst>
                                      </p:cBhvr>
                                      <p:to>
                                        <p:strVal val="visible"/>
                                      </p:to>
                                    </p:set>
                                    <p:animEffect transition="in" filter="wipe(right)">
                                      <p:cBhvr>
                                        <p:cTn id="41" dur="300"/>
                                        <p:tgtEl>
                                          <p:spTgt spid="476"/>
                                        </p:tgtEl>
                                      </p:cBhvr>
                                    </p:animEffect>
                                  </p:childTnLst>
                                </p:cTn>
                              </p:par>
                              <p:par>
                                <p:cTn id="42" presetID="22" presetClass="entr" presetSubtype="8" fill="hold" nodeType="withEffect">
                                  <p:stCondLst>
                                    <p:cond delay="100"/>
                                  </p:stCondLst>
                                  <p:childTnLst>
                                    <p:set>
                                      <p:cBhvr>
                                        <p:cTn id="43" dur="1" fill="hold">
                                          <p:stCondLst>
                                            <p:cond delay="0"/>
                                          </p:stCondLst>
                                        </p:cTn>
                                        <p:tgtEl>
                                          <p:spTgt spid="26"/>
                                        </p:tgtEl>
                                        <p:attrNameLst>
                                          <p:attrName>style.visibility</p:attrName>
                                        </p:attrNameLst>
                                      </p:cBhvr>
                                      <p:to>
                                        <p:strVal val="visible"/>
                                      </p:to>
                                    </p:set>
                                    <p:animEffect transition="in" filter="wipe(left)">
                                      <p:cBhvr>
                                        <p:cTn id="44" dur="300"/>
                                        <p:tgtEl>
                                          <p:spTgt spid="26"/>
                                        </p:tgtEl>
                                      </p:cBhvr>
                                    </p:animEffect>
                                  </p:childTnLst>
                                </p:cTn>
                              </p:par>
                            </p:childTnLst>
                          </p:cTn>
                        </p:par>
                        <p:par>
                          <p:cTn id="45" fill="hold">
                            <p:stCondLst>
                              <p:cond delay="2400"/>
                            </p:stCondLst>
                            <p:childTnLst>
                              <p:par>
                                <p:cTn id="46" presetID="22" presetClass="entr" presetSubtype="8" fill="hold" grpId="0" nodeType="afterEffect">
                                  <p:stCondLst>
                                    <p:cond delay="0"/>
                                  </p:stCondLst>
                                  <p:childTnLst>
                                    <p:set>
                                      <p:cBhvr>
                                        <p:cTn id="47" dur="1" fill="hold">
                                          <p:stCondLst>
                                            <p:cond delay="0"/>
                                          </p:stCondLst>
                                        </p:cTn>
                                        <p:tgtEl>
                                          <p:spTgt spid="486"/>
                                        </p:tgtEl>
                                        <p:attrNameLst>
                                          <p:attrName>style.visibility</p:attrName>
                                        </p:attrNameLst>
                                      </p:cBhvr>
                                      <p:to>
                                        <p:strVal val="visible"/>
                                      </p:to>
                                    </p:set>
                                    <p:animEffect transition="in" filter="wipe(left)">
                                      <p:cBhvr>
                                        <p:cTn id="48" dur="300"/>
                                        <p:tgtEl>
                                          <p:spTgt spid="486"/>
                                        </p:tgtEl>
                                      </p:cBhvr>
                                    </p:animEffect>
                                  </p:childTnLst>
                                </p:cTn>
                              </p:par>
                              <p:par>
                                <p:cTn id="49" presetID="22" presetClass="entr" presetSubtype="2" fill="hold" nodeType="withEffect">
                                  <p:stCondLst>
                                    <p:cond delay="200"/>
                                  </p:stCondLst>
                                  <p:childTnLst>
                                    <p:set>
                                      <p:cBhvr>
                                        <p:cTn id="50" dur="1" fill="hold">
                                          <p:stCondLst>
                                            <p:cond delay="0"/>
                                          </p:stCondLst>
                                        </p:cTn>
                                        <p:tgtEl>
                                          <p:spTgt spid="31"/>
                                        </p:tgtEl>
                                        <p:attrNameLst>
                                          <p:attrName>style.visibility</p:attrName>
                                        </p:attrNameLst>
                                      </p:cBhvr>
                                      <p:to>
                                        <p:strVal val="visible"/>
                                      </p:to>
                                    </p:set>
                                    <p:animEffect transition="in" filter="wipe(right)">
                                      <p:cBhvr>
                                        <p:cTn id="51" dur="300"/>
                                        <p:tgtEl>
                                          <p:spTgt spid="31"/>
                                        </p:tgtEl>
                                      </p:cBhvr>
                                    </p:animEffect>
                                  </p:childTnLst>
                                </p:cTn>
                              </p:par>
                            </p:childTnLst>
                          </p:cTn>
                        </p:par>
                        <p:par>
                          <p:cTn id="52" fill="hold">
                            <p:stCondLst>
                              <p:cond delay="2900"/>
                            </p:stCondLst>
                            <p:childTnLst>
                              <p:par>
                                <p:cTn id="53" presetID="22" presetClass="entr" presetSubtype="2" fill="hold" grpId="0" nodeType="afterEffect">
                                  <p:stCondLst>
                                    <p:cond delay="0"/>
                                  </p:stCondLst>
                                  <p:childTnLst>
                                    <p:set>
                                      <p:cBhvr>
                                        <p:cTn id="54" dur="1" fill="hold">
                                          <p:stCondLst>
                                            <p:cond delay="0"/>
                                          </p:stCondLst>
                                        </p:cTn>
                                        <p:tgtEl>
                                          <p:spTgt spid="480"/>
                                        </p:tgtEl>
                                        <p:attrNameLst>
                                          <p:attrName>style.visibility</p:attrName>
                                        </p:attrNameLst>
                                      </p:cBhvr>
                                      <p:to>
                                        <p:strVal val="visible"/>
                                      </p:to>
                                    </p:set>
                                    <p:animEffect transition="in" filter="wipe(right)">
                                      <p:cBhvr>
                                        <p:cTn id="55" dur="300"/>
                                        <p:tgtEl>
                                          <p:spTgt spid="480"/>
                                        </p:tgtEl>
                                      </p:cBhvr>
                                    </p:animEffect>
                                  </p:childTnLst>
                                </p:cTn>
                              </p:par>
                              <p:par>
                                <p:cTn id="56" presetID="22" presetClass="entr" presetSubtype="8" fill="hold" nodeType="withEffect">
                                  <p:stCondLst>
                                    <p:cond delay="100"/>
                                  </p:stCondLst>
                                  <p:childTnLst>
                                    <p:set>
                                      <p:cBhvr>
                                        <p:cTn id="57" dur="1" fill="hold">
                                          <p:stCondLst>
                                            <p:cond delay="0"/>
                                          </p:stCondLst>
                                        </p:cTn>
                                        <p:tgtEl>
                                          <p:spTgt spid="27"/>
                                        </p:tgtEl>
                                        <p:attrNameLst>
                                          <p:attrName>style.visibility</p:attrName>
                                        </p:attrNameLst>
                                      </p:cBhvr>
                                      <p:to>
                                        <p:strVal val="visible"/>
                                      </p:to>
                                    </p:set>
                                    <p:animEffect transition="in" filter="wipe(left)">
                                      <p:cBhvr>
                                        <p:cTn id="58" dur="300"/>
                                        <p:tgtEl>
                                          <p:spTgt spid="27"/>
                                        </p:tgtEl>
                                      </p:cBhvr>
                                    </p:animEffect>
                                  </p:childTnLst>
                                </p:cTn>
                              </p:par>
                            </p:childTnLst>
                          </p:cTn>
                        </p:par>
                        <p:par>
                          <p:cTn id="59" fill="hold">
                            <p:stCondLst>
                              <p:cond delay="3300"/>
                            </p:stCondLst>
                            <p:childTnLst>
                              <p:par>
                                <p:cTn id="60" presetID="22" presetClass="entr" presetSubtype="8" fill="hold" grpId="0" nodeType="afterEffect">
                                  <p:stCondLst>
                                    <p:cond delay="100"/>
                                  </p:stCondLst>
                                  <p:childTnLst>
                                    <p:set>
                                      <p:cBhvr>
                                        <p:cTn id="61" dur="1" fill="hold">
                                          <p:stCondLst>
                                            <p:cond delay="0"/>
                                          </p:stCondLst>
                                        </p:cTn>
                                        <p:tgtEl>
                                          <p:spTgt spid="488"/>
                                        </p:tgtEl>
                                        <p:attrNameLst>
                                          <p:attrName>style.visibility</p:attrName>
                                        </p:attrNameLst>
                                      </p:cBhvr>
                                      <p:to>
                                        <p:strVal val="visible"/>
                                      </p:to>
                                    </p:set>
                                    <p:animEffect transition="in" filter="wipe(left)">
                                      <p:cBhvr>
                                        <p:cTn id="62" dur="300"/>
                                        <p:tgtEl>
                                          <p:spTgt spid="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6" grpId="0"/>
      <p:bldP spid="480" grpId="0"/>
      <p:bldP spid="482" grpId="0"/>
      <p:bldP spid="483" grpId="0"/>
      <p:bldP spid="484" grpId="0"/>
      <p:bldP spid="486" grpId="0"/>
      <p:bldP spid="48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на Office">
  <a:themeElements>
    <a:clrScheme name="О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688</TotalTime>
  <Words>417</Words>
  <Application>Microsoft Office PowerPoint</Application>
  <PresentationFormat>Custom</PresentationFormat>
  <Paragraphs>120</Paragraphs>
  <Slides>40</Slides>
  <Notes>39</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50" baseType="lpstr">
      <vt:lpstr>Open Sans ExtraBold</vt:lpstr>
      <vt:lpstr>Calibri Light</vt:lpstr>
      <vt:lpstr>Arial Rounded</vt:lpstr>
      <vt:lpstr>Tw Cen MT</vt:lpstr>
      <vt:lpstr>Rockwell</vt:lpstr>
      <vt:lpstr>Arial</vt:lpstr>
      <vt:lpstr>Times New Roman</vt:lpstr>
      <vt:lpstr>Calibri</vt:lpstr>
      <vt:lpstr>Office Theme</vt:lpstr>
      <vt:lpstr>Worksheet</vt:lpstr>
      <vt:lpstr>PowerPoint Presentation</vt:lpstr>
      <vt:lpstr>PowerPoint Presentation</vt:lpstr>
      <vt:lpstr>01 OPTIONS</vt:lpstr>
      <vt:lpstr>Bảng phân công công việc</vt:lpstr>
      <vt:lpstr>Giới thiệu sản phẩm </vt:lpstr>
      <vt:lpstr>PowerPoint Presentation</vt:lpstr>
      <vt:lpstr>PowerPoint Presentation</vt:lpstr>
      <vt:lpstr>PowerPoint Presentation</vt:lpstr>
      <vt:lpstr>PowerPoint Presentation</vt:lpstr>
      <vt:lpstr>PowerPoint Presentation</vt:lpstr>
      <vt:lpstr>PowerPoint Presentation</vt:lpstr>
      <vt:lpstr>User Case</vt:lpstr>
      <vt:lpstr>PowerPoint Presentation</vt:lpstr>
      <vt:lpstr>PowerPoint Presentation</vt:lpstr>
      <vt:lpstr>PowerPoint Presentation</vt:lpstr>
      <vt:lpstr>PowerPoint Presentation</vt:lpstr>
      <vt:lpstr>Diagram  </vt:lpstr>
      <vt:lpstr>PowerPoint Presentation</vt:lpstr>
      <vt:lpstr>Giao diện</vt:lpstr>
      <vt:lpstr>PowerPoint Presentation</vt:lpstr>
      <vt:lpstr>PowerPoint Presentation</vt:lpstr>
      <vt:lpstr>PowerPoint Presentation</vt:lpstr>
      <vt:lpstr>PowerPoint Presentation</vt:lpstr>
      <vt:lpstr>Test case</vt:lpstr>
      <vt:lpstr>Bảng Test Case</vt:lpstr>
      <vt:lpstr>Những công cụ hỗ trợ </vt:lpstr>
      <vt:lpstr>PowerPoint Presentation</vt:lpstr>
      <vt:lpstr>PowerPoint Presentation</vt:lpstr>
      <vt:lpstr>Những thư viện hỗ trợ </vt:lpstr>
      <vt:lpstr>PowerPoint Presentation</vt:lpstr>
      <vt:lpstr>PowerPoint Presentation</vt:lpstr>
      <vt:lpstr>PowerPoint Presentation</vt:lpstr>
      <vt:lpstr>PowerPoint Presentation</vt:lpstr>
      <vt:lpstr>PowerPoint Presentation</vt:lpstr>
      <vt:lpstr>PowerPoint Presentation</vt:lpstr>
      <vt:lpstr>Thuận lợi-Khó khăn</vt:lpstr>
      <vt:lpstr>Thuận lợi</vt:lpstr>
      <vt:lpstr>Những hạn chế của chương trình</vt:lpstr>
      <vt:lpstr>Demo sản phẩm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@fpt.edu.vn trungvnps15164</cp:lastModifiedBy>
  <cp:revision>38</cp:revision>
  <dcterms:modified xsi:type="dcterms:W3CDTF">2021-12-12T14:43:12Z</dcterms:modified>
</cp:coreProperties>
</file>